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8"/>
  </p:notesMasterIdLst>
  <p:sldIdLst>
    <p:sldId id="256" r:id="rId2"/>
    <p:sldId id="859" r:id="rId3"/>
    <p:sldId id="490" r:id="rId4"/>
    <p:sldId id="1095" r:id="rId5"/>
    <p:sldId id="259" r:id="rId6"/>
    <p:sldId id="1496" r:id="rId7"/>
    <p:sldId id="1495" r:id="rId8"/>
    <p:sldId id="860" r:id="rId9"/>
    <p:sldId id="260" r:id="rId10"/>
    <p:sldId id="601" r:id="rId11"/>
    <p:sldId id="602" r:id="rId12"/>
    <p:sldId id="901" r:id="rId13"/>
    <p:sldId id="1128" r:id="rId14"/>
    <p:sldId id="1158" r:id="rId15"/>
    <p:sldId id="1159" r:id="rId16"/>
    <p:sldId id="1160" r:id="rId17"/>
    <p:sldId id="1163" r:id="rId18"/>
    <p:sldId id="1129" r:id="rId19"/>
    <p:sldId id="1463" r:id="rId20"/>
    <p:sldId id="1192" r:id="rId21"/>
    <p:sldId id="1190" r:id="rId22"/>
    <p:sldId id="1188" r:id="rId23"/>
    <p:sldId id="1193" r:id="rId24"/>
    <p:sldId id="1191" r:id="rId25"/>
    <p:sldId id="1127" r:id="rId26"/>
    <p:sldId id="1221" r:id="rId27"/>
    <p:sldId id="1194" r:id="rId28"/>
    <p:sldId id="1466" r:id="rId29"/>
    <p:sldId id="1222" r:id="rId30"/>
    <p:sldId id="1464" r:id="rId31"/>
    <p:sldId id="1164" r:id="rId32"/>
    <p:sldId id="1131" r:id="rId33"/>
    <p:sldId id="1465" r:id="rId34"/>
    <p:sldId id="1133" r:id="rId35"/>
    <p:sldId id="1197" r:id="rId36"/>
    <p:sldId id="1195" r:id="rId37"/>
    <p:sldId id="1196" r:id="rId38"/>
    <p:sldId id="1161" r:id="rId39"/>
    <p:sldId id="1217" r:id="rId40"/>
    <p:sldId id="1467" r:id="rId41"/>
    <p:sldId id="1220" r:id="rId42"/>
    <p:sldId id="1219" r:id="rId43"/>
    <p:sldId id="1218" r:id="rId44"/>
    <p:sldId id="1198" r:id="rId45"/>
    <p:sldId id="1468" r:id="rId46"/>
    <p:sldId id="1199" r:id="rId47"/>
    <p:sldId id="1202" r:id="rId48"/>
    <p:sldId id="1201" r:id="rId49"/>
    <p:sldId id="1204" r:id="rId50"/>
    <p:sldId id="1200" r:id="rId51"/>
    <p:sldId id="1203" r:id="rId52"/>
    <p:sldId id="1165" r:id="rId53"/>
    <p:sldId id="1135" r:id="rId54"/>
    <p:sldId id="1469" r:id="rId55"/>
    <p:sldId id="1205" r:id="rId56"/>
    <p:sldId id="1206" r:id="rId57"/>
    <p:sldId id="1207" r:id="rId58"/>
    <p:sldId id="1208" r:id="rId59"/>
    <p:sldId id="1211" r:id="rId60"/>
    <p:sldId id="1166" r:id="rId61"/>
    <p:sldId id="1136" r:id="rId62"/>
    <p:sldId id="1470" r:id="rId63"/>
    <p:sldId id="1212" r:id="rId64"/>
    <p:sldId id="1213" r:id="rId65"/>
    <p:sldId id="1214" r:id="rId66"/>
    <p:sldId id="1216" r:id="rId67"/>
    <p:sldId id="1167" r:id="rId68"/>
    <p:sldId id="1137" r:id="rId69"/>
    <p:sldId id="1471" r:id="rId70"/>
    <p:sldId id="1224" r:id="rId71"/>
    <p:sldId id="1228" r:id="rId72"/>
    <p:sldId id="1226" r:id="rId73"/>
    <p:sldId id="1227" r:id="rId74"/>
    <p:sldId id="1225" r:id="rId75"/>
    <p:sldId id="1168" r:id="rId76"/>
    <p:sldId id="1138" r:id="rId77"/>
    <p:sldId id="1472" r:id="rId78"/>
    <p:sldId id="1229" r:id="rId79"/>
    <p:sldId id="1233" r:id="rId80"/>
    <p:sldId id="1230" r:id="rId81"/>
    <p:sldId id="1231" r:id="rId82"/>
    <p:sldId id="1232" r:id="rId83"/>
    <p:sldId id="1548" r:id="rId84"/>
    <p:sldId id="1549" r:id="rId85"/>
    <p:sldId id="1550" r:id="rId86"/>
    <p:sldId id="1551" r:id="rId87"/>
    <p:sldId id="1552" r:id="rId88"/>
    <p:sldId id="1553" r:id="rId89"/>
    <p:sldId id="1554" r:id="rId90"/>
    <p:sldId id="1555" r:id="rId91"/>
    <p:sldId id="1556" r:id="rId92"/>
    <p:sldId id="1169" r:id="rId93"/>
    <p:sldId id="1497" r:id="rId94"/>
    <p:sldId id="1223" r:id="rId95"/>
    <p:sldId id="1500" r:id="rId96"/>
    <p:sldId id="1498" r:id="rId97"/>
    <p:sldId id="1139" r:id="rId98"/>
    <p:sldId id="1473" r:id="rId99"/>
    <p:sldId id="1234" r:id="rId100"/>
    <p:sldId id="1235" r:id="rId101"/>
    <p:sldId id="1239" r:id="rId102"/>
    <p:sldId id="1237" r:id="rId103"/>
    <p:sldId id="1170" r:id="rId104"/>
    <p:sldId id="1140" r:id="rId105"/>
    <p:sldId id="1474" r:id="rId106"/>
    <p:sldId id="1240" r:id="rId107"/>
    <p:sldId id="1246" r:id="rId108"/>
    <p:sldId id="1241" r:id="rId109"/>
    <p:sldId id="1245" r:id="rId110"/>
    <p:sldId id="1171" r:id="rId111"/>
    <p:sldId id="1141" r:id="rId112"/>
    <p:sldId id="1475" r:id="rId113"/>
    <p:sldId id="1252" r:id="rId114"/>
    <p:sldId id="1247" r:id="rId115"/>
    <p:sldId id="1248" r:id="rId116"/>
    <p:sldId id="1249" r:id="rId117"/>
    <p:sldId id="1253" r:id="rId118"/>
    <p:sldId id="1172" r:id="rId119"/>
    <p:sldId id="1254" r:id="rId120"/>
    <p:sldId id="1143" r:id="rId121"/>
    <p:sldId id="1476" r:id="rId122"/>
    <p:sldId id="1255" r:id="rId123"/>
    <p:sldId id="1256" r:id="rId124"/>
    <p:sldId id="1260" r:id="rId125"/>
    <p:sldId id="1478" r:id="rId126"/>
    <p:sldId id="1259" r:id="rId127"/>
    <p:sldId id="1257" r:id="rId128"/>
    <p:sldId id="1173" r:id="rId129"/>
    <p:sldId id="1144" r:id="rId130"/>
    <p:sldId id="1477" r:id="rId131"/>
    <p:sldId id="1261" r:id="rId132"/>
    <p:sldId id="1262" r:id="rId133"/>
    <p:sldId id="1271" r:id="rId134"/>
    <p:sldId id="1263" r:id="rId135"/>
    <p:sldId id="1270" r:id="rId136"/>
    <p:sldId id="1174" r:id="rId137"/>
    <p:sldId id="1505" r:id="rId138"/>
    <p:sldId id="1513" r:id="rId139"/>
    <p:sldId id="1516" r:id="rId140"/>
    <p:sldId id="1514" r:id="rId141"/>
    <p:sldId id="1515" r:id="rId142"/>
    <p:sldId id="1517" r:id="rId143"/>
    <p:sldId id="1521" r:id="rId144"/>
    <p:sldId id="1518" r:id="rId145"/>
    <p:sldId id="1519" r:id="rId146"/>
    <p:sldId id="1522" r:id="rId147"/>
    <p:sldId id="1501" r:id="rId148"/>
    <p:sldId id="1524" r:id="rId149"/>
    <p:sldId id="1525" r:id="rId150"/>
    <p:sldId id="1526" r:id="rId151"/>
    <p:sldId id="1527" r:id="rId152"/>
    <p:sldId id="1528" r:id="rId153"/>
    <p:sldId id="1529" r:id="rId154"/>
    <p:sldId id="1530" r:id="rId155"/>
    <p:sldId id="1531" r:id="rId156"/>
    <p:sldId id="1502" r:id="rId157"/>
    <p:sldId id="1507" r:id="rId158"/>
    <p:sldId id="1532" r:id="rId159"/>
    <p:sldId id="1533" r:id="rId160"/>
    <p:sldId id="1534" r:id="rId161"/>
    <p:sldId id="1535" r:id="rId162"/>
    <p:sldId id="1503" r:id="rId163"/>
    <p:sldId id="1508" r:id="rId164"/>
    <p:sldId id="1536" r:id="rId165"/>
    <p:sldId id="1537" r:id="rId166"/>
    <p:sldId id="1538" r:id="rId167"/>
    <p:sldId id="1539" r:id="rId168"/>
    <p:sldId id="1540" r:id="rId169"/>
    <p:sldId id="1504" r:id="rId170"/>
    <p:sldId id="1145" r:id="rId171"/>
    <p:sldId id="1479" r:id="rId172"/>
    <p:sldId id="1279" r:id="rId173"/>
    <p:sldId id="1273" r:id="rId174"/>
    <p:sldId id="1274" r:id="rId175"/>
    <p:sldId id="1272" r:id="rId176"/>
    <p:sldId id="1280" r:id="rId177"/>
    <p:sldId id="1282" r:id="rId178"/>
    <p:sldId id="1275" r:id="rId179"/>
    <p:sldId id="1281" r:id="rId180"/>
    <p:sldId id="1162" r:id="rId181"/>
    <p:sldId id="1146" r:id="rId182"/>
    <p:sldId id="1480" r:id="rId183"/>
    <p:sldId id="1284" r:id="rId184"/>
    <p:sldId id="1285" r:id="rId185"/>
    <p:sldId id="1286" r:id="rId186"/>
    <p:sldId id="1287" r:id="rId187"/>
    <p:sldId id="1288" r:id="rId188"/>
    <p:sldId id="1289" r:id="rId189"/>
    <p:sldId id="1290" r:id="rId190"/>
    <p:sldId id="1291" r:id="rId191"/>
    <p:sldId id="1176" r:id="rId192"/>
    <p:sldId id="1147" r:id="rId193"/>
    <p:sldId id="1481" r:id="rId194"/>
    <p:sldId id="1292" r:id="rId195"/>
    <p:sldId id="1293" r:id="rId196"/>
    <p:sldId id="1294" r:id="rId197"/>
    <p:sldId id="1295" r:id="rId198"/>
    <p:sldId id="1296" r:id="rId199"/>
    <p:sldId id="1297" r:id="rId200"/>
    <p:sldId id="1298" r:id="rId201"/>
    <p:sldId id="1175" r:id="rId202"/>
    <p:sldId id="1148" r:id="rId203"/>
    <p:sldId id="1482" r:id="rId204"/>
    <p:sldId id="1299" r:id="rId205"/>
    <p:sldId id="1300" r:id="rId206"/>
    <p:sldId id="1306" r:id="rId207"/>
    <p:sldId id="1301" r:id="rId208"/>
    <p:sldId id="1302" r:id="rId209"/>
    <p:sldId id="1177" r:id="rId210"/>
    <p:sldId id="1511" r:id="rId211"/>
    <p:sldId id="1510" r:id="rId212"/>
    <p:sldId id="1512" r:id="rId213"/>
    <p:sldId id="1509" r:id="rId214"/>
    <p:sldId id="1149" r:id="rId215"/>
    <p:sldId id="1483" r:id="rId216"/>
    <p:sldId id="1309" r:id="rId217"/>
    <p:sldId id="1310" r:id="rId218"/>
    <p:sldId id="1319" r:id="rId219"/>
    <p:sldId id="1311" r:id="rId220"/>
    <p:sldId id="1312" r:id="rId221"/>
    <p:sldId id="1320" r:id="rId222"/>
    <p:sldId id="1321" r:id="rId223"/>
    <p:sldId id="1178" r:id="rId224"/>
    <p:sldId id="1327" r:id="rId225"/>
    <p:sldId id="1484" r:id="rId226"/>
    <p:sldId id="1150" r:id="rId227"/>
    <p:sldId id="1322" r:id="rId228"/>
    <p:sldId id="1323" r:id="rId229"/>
    <p:sldId id="1324" r:id="rId230"/>
    <p:sldId id="1325" r:id="rId231"/>
    <p:sldId id="1328" r:id="rId232"/>
    <p:sldId id="1326" r:id="rId233"/>
    <p:sldId id="1329" r:id="rId234"/>
    <p:sldId id="1338" r:id="rId235"/>
    <p:sldId id="1339" r:id="rId236"/>
    <p:sldId id="1179" r:id="rId237"/>
    <p:sldId id="1345" r:id="rId238"/>
    <p:sldId id="1485" r:id="rId239"/>
    <p:sldId id="1151" r:id="rId240"/>
    <p:sldId id="1340" r:id="rId241"/>
    <p:sldId id="1346" r:id="rId242"/>
    <p:sldId id="1341" r:id="rId243"/>
    <p:sldId id="1347" r:id="rId244"/>
    <p:sldId id="1180" r:id="rId245"/>
    <p:sldId id="1421" r:id="rId246"/>
    <p:sldId id="1486" r:id="rId247"/>
    <p:sldId id="1412" r:id="rId248"/>
    <p:sldId id="1419" r:id="rId249"/>
    <p:sldId id="1420" r:id="rId250"/>
    <p:sldId id="1422" r:id="rId251"/>
    <p:sldId id="1423" r:id="rId252"/>
    <p:sldId id="1424" r:id="rId253"/>
    <p:sldId id="1414" r:id="rId254"/>
    <p:sldId id="1430" r:id="rId255"/>
    <p:sldId id="1487" r:id="rId256"/>
    <p:sldId id="1415" r:id="rId257"/>
    <p:sldId id="1425" r:id="rId258"/>
    <p:sldId id="1426" r:id="rId259"/>
    <p:sldId id="1427" r:id="rId260"/>
    <p:sldId id="1413" r:id="rId261"/>
    <p:sldId id="1416" r:id="rId262"/>
    <p:sldId id="1488" r:id="rId263"/>
    <p:sldId id="1432" r:id="rId264"/>
    <p:sldId id="1433" r:id="rId265"/>
    <p:sldId id="1447" r:id="rId266"/>
    <p:sldId id="1448" r:id="rId267"/>
    <p:sldId id="1417" r:id="rId268"/>
    <p:sldId id="1418" r:id="rId269"/>
    <p:sldId id="1541" r:id="rId270"/>
    <p:sldId id="1557" r:id="rId271"/>
    <p:sldId id="1558" r:id="rId272"/>
    <p:sldId id="1559" r:id="rId273"/>
    <p:sldId id="1561" r:id="rId274"/>
    <p:sldId id="1560" r:id="rId275"/>
    <p:sldId id="1547" r:id="rId276"/>
    <p:sldId id="1431" r:id="rId277"/>
    <p:sldId id="1152" r:id="rId278"/>
    <p:sldId id="1489" r:id="rId279"/>
    <p:sldId id="1348" r:id="rId280"/>
    <p:sldId id="1349" r:id="rId281"/>
    <p:sldId id="1355" r:id="rId282"/>
    <p:sldId id="1350" r:id="rId283"/>
    <p:sldId id="1351" r:id="rId284"/>
    <p:sldId id="1352" r:id="rId285"/>
    <p:sldId id="1181" r:id="rId286"/>
    <p:sldId id="1361" r:id="rId287"/>
    <p:sldId id="1490" r:id="rId288"/>
    <p:sldId id="1153" r:id="rId289"/>
    <p:sldId id="1356" r:id="rId290"/>
    <p:sldId id="1357" r:id="rId291"/>
    <p:sldId id="1362" r:id="rId292"/>
    <p:sldId id="1358" r:id="rId293"/>
    <p:sldId id="1359" r:id="rId294"/>
    <p:sldId id="1368" r:id="rId295"/>
    <p:sldId id="1369" r:id="rId296"/>
    <p:sldId id="1370" r:id="rId297"/>
    <p:sldId id="1371" r:id="rId298"/>
    <p:sldId id="1372" r:id="rId299"/>
    <p:sldId id="1182" r:id="rId300"/>
    <p:sldId id="875" r:id="rId301"/>
    <p:sldId id="1491" r:id="rId302"/>
    <p:sldId id="952" r:id="rId303"/>
    <p:sldId id="1373" r:id="rId304"/>
    <p:sldId id="954" r:id="rId305"/>
    <p:sldId id="956" r:id="rId306"/>
    <p:sldId id="1374" r:id="rId307"/>
    <p:sldId id="955" r:id="rId308"/>
    <p:sldId id="957" r:id="rId309"/>
    <p:sldId id="1375" r:id="rId310"/>
    <p:sldId id="953" r:id="rId311"/>
    <p:sldId id="1183" r:id="rId312"/>
    <p:sldId id="1387" r:id="rId313"/>
    <p:sldId id="1492" r:id="rId314"/>
    <p:sldId id="1376" r:id="rId315"/>
    <p:sldId id="1386" r:id="rId316"/>
    <p:sldId id="1155" r:id="rId317"/>
    <p:sldId id="1377" r:id="rId318"/>
    <p:sldId id="1378" r:id="rId319"/>
    <p:sldId id="1388" r:id="rId320"/>
    <p:sldId id="1379" r:id="rId321"/>
    <p:sldId id="1380" r:id="rId322"/>
    <p:sldId id="1389" r:id="rId323"/>
    <p:sldId id="1184" r:id="rId324"/>
    <p:sldId id="1156" r:id="rId325"/>
    <p:sldId id="1493" r:id="rId326"/>
    <p:sldId id="1390" r:id="rId327"/>
    <p:sldId id="1391" r:id="rId328"/>
    <p:sldId id="1392" r:id="rId329"/>
    <p:sldId id="1393" r:id="rId330"/>
    <p:sldId id="1394" r:id="rId331"/>
    <p:sldId id="1395" r:id="rId332"/>
    <p:sldId id="1396" r:id="rId333"/>
    <p:sldId id="1397" r:id="rId334"/>
    <p:sldId id="1185" r:id="rId335"/>
    <p:sldId id="1157" r:id="rId336"/>
    <p:sldId id="1410" r:id="rId337"/>
    <p:sldId id="1398" r:id="rId338"/>
    <p:sldId id="1399" r:id="rId339"/>
    <p:sldId id="1187" r:id="rId340"/>
    <p:sldId id="566" r:id="rId341"/>
    <p:sldId id="400" r:id="rId342"/>
    <p:sldId id="401" r:id="rId343"/>
    <p:sldId id="404" r:id="rId344"/>
    <p:sldId id="405" r:id="rId345"/>
    <p:sldId id="845" r:id="rId346"/>
    <p:sldId id="847" r:id="rId347"/>
    <p:sldId id="1411" r:id="rId348"/>
    <p:sldId id="1451" r:id="rId349"/>
    <p:sldId id="1494" r:id="rId350"/>
    <p:sldId id="1460" r:id="rId351"/>
    <p:sldId id="1457" r:id="rId352"/>
    <p:sldId id="1458" r:id="rId353"/>
    <p:sldId id="1452" r:id="rId354"/>
    <p:sldId id="1461" r:id="rId355"/>
    <p:sldId id="1453" r:id="rId356"/>
    <p:sldId id="1462" r:id="rId357"/>
  </p:sldIdLst>
  <p:sldSz cx="9144000" cy="6858000" type="screen4x3"/>
  <p:notesSz cx="6858000" cy="91440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LD" initials="JLD" lastIdx="1" clrIdx="0">
    <p:extLst>
      <p:ext uri="{19B8F6BF-5375-455C-9EA6-DF929625EA0E}">
        <p15:presenceInfo xmlns:p15="http://schemas.microsoft.com/office/powerpoint/2012/main" userId="JL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00"/>
    <a:srgbClr val="A50021"/>
    <a:srgbClr val="996633"/>
    <a:srgbClr val="00E668"/>
    <a:srgbClr val="B2D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86479" autoAdjust="0"/>
  </p:normalViewPr>
  <p:slideViewPr>
    <p:cSldViewPr showGuides="1">
      <p:cViewPr varScale="1">
        <p:scale>
          <a:sx n="36" d="100"/>
          <a:sy n="36" d="100"/>
        </p:scale>
        <p:origin x="1588" y="48"/>
      </p:cViewPr>
      <p:guideLst>
        <p:guide orient="horz" pos="2160"/>
        <p:guide pos="2880"/>
      </p:guideLst>
    </p:cSldViewPr>
  </p:slideViewPr>
  <p:outlineViewPr>
    <p:cViewPr varScale="1">
      <p:scale>
        <a:sx n="170" d="200"/>
        <a:sy n="170" d="200"/>
      </p:scale>
      <p:origin x="0" y="-311334"/>
    </p:cViewPr>
  </p:outlineViewPr>
  <p:notesTextViewPr>
    <p:cViewPr>
      <p:scale>
        <a:sx n="3" d="2"/>
        <a:sy n="3" d="2"/>
      </p:scale>
      <p:origin x="0" y="0"/>
    </p:cViewPr>
  </p:notesTextViewPr>
  <p:sorterViewPr>
    <p:cViewPr varScale="1">
      <p:scale>
        <a:sx n="100" d="100"/>
        <a:sy n="100" d="100"/>
      </p:scale>
      <p:origin x="0" y="-94308"/>
    </p:cViewPr>
  </p:sorterViewPr>
  <p:notesViewPr>
    <p:cSldViewPr showGuides="1">
      <p:cViewPr varScale="1">
        <p:scale>
          <a:sx n="66" d="100"/>
          <a:sy n="66" d="100"/>
        </p:scale>
        <p:origin x="2046"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notesMaster" Target="notesMasters/notesMaster1.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commentAuthors" Target="commentAuthor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presProps" Target="presProps.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viewProps" Target="viewProps.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AutoShape 1">
            <a:extLst>
              <a:ext uri="{FF2B5EF4-FFF2-40B4-BE49-F238E27FC236}">
                <a16:creationId xmlns:a16="http://schemas.microsoft.com/office/drawing/2014/main" id="{356BF649-A650-4B85-9C3F-2949C42923F0}"/>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28003" name="AutoShape 2">
            <a:extLst>
              <a:ext uri="{FF2B5EF4-FFF2-40B4-BE49-F238E27FC236}">
                <a16:creationId xmlns:a16="http://schemas.microsoft.com/office/drawing/2014/main" id="{A8A8A5F7-CEBA-41FD-AA28-708A8E070ECD}"/>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28004" name="AutoShape 3">
            <a:extLst>
              <a:ext uri="{FF2B5EF4-FFF2-40B4-BE49-F238E27FC236}">
                <a16:creationId xmlns:a16="http://schemas.microsoft.com/office/drawing/2014/main" id="{FB9CBC98-751D-4943-B292-73480B3FD69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28005" name="AutoShape 4">
            <a:extLst>
              <a:ext uri="{FF2B5EF4-FFF2-40B4-BE49-F238E27FC236}">
                <a16:creationId xmlns:a16="http://schemas.microsoft.com/office/drawing/2014/main" id="{35C65487-7AA8-4778-AEA3-EB0F7E8CF066}"/>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28006" name="Rectangle 5">
            <a:extLst>
              <a:ext uri="{FF2B5EF4-FFF2-40B4-BE49-F238E27FC236}">
                <a16:creationId xmlns:a16="http://schemas.microsoft.com/office/drawing/2014/main" id="{8FF05B07-7396-4866-A538-D6873D1BE120}"/>
              </a:ext>
            </a:extLst>
          </p:cNvPr>
          <p:cNvSpPr>
            <a:spLocks noGrp="1" noRot="1" noChangeAspect="1" noChangeArrowheads="1"/>
          </p:cNvSpPr>
          <p:nvPr>
            <p:ph type="sldImg"/>
          </p:nvPr>
        </p:nvSpPr>
        <p:spPr bwMode="auto">
          <a:xfrm>
            <a:off x="1106488" y="812800"/>
            <a:ext cx="5337175" cy="400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2" name="Rectangle 6">
            <a:extLst>
              <a:ext uri="{FF2B5EF4-FFF2-40B4-BE49-F238E27FC236}">
                <a16:creationId xmlns:a16="http://schemas.microsoft.com/office/drawing/2014/main" id="{2082A56D-1CDD-498C-8EBE-F8DD6097B58D}"/>
              </a:ext>
            </a:extLst>
          </p:cNvPr>
          <p:cNvSpPr>
            <a:spLocks noGrp="1" noChangeArrowheads="1"/>
          </p:cNvSpPr>
          <p:nvPr>
            <p:ph type="body"/>
          </p:nvPr>
        </p:nvSpPr>
        <p:spPr bwMode="auto">
          <a:xfrm>
            <a:off x="755650" y="5078413"/>
            <a:ext cx="6040438" cy="480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128008" name="Text Box 7">
            <a:extLst>
              <a:ext uri="{FF2B5EF4-FFF2-40B4-BE49-F238E27FC236}">
                <a16:creationId xmlns:a16="http://schemas.microsoft.com/office/drawing/2014/main" id="{D7558402-36CF-405D-B19D-E472B10BD621}"/>
              </a:ext>
            </a:extLst>
          </p:cNvPr>
          <p:cNvSpPr txBox="1">
            <a:spLocks noChangeArrowheads="1"/>
          </p:cNvSpP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28009" name="Text Box 8">
            <a:extLst>
              <a:ext uri="{FF2B5EF4-FFF2-40B4-BE49-F238E27FC236}">
                <a16:creationId xmlns:a16="http://schemas.microsoft.com/office/drawing/2014/main" id="{EF64E93F-4544-4C58-9F41-3474EC21E375}"/>
              </a:ext>
            </a:extLst>
          </p:cNvPr>
          <p:cNvSpPr txBox="1">
            <a:spLocks noChangeArrowheads="1"/>
          </p:cNvSpPr>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28010" name="Text Box 9">
            <a:extLst>
              <a:ext uri="{FF2B5EF4-FFF2-40B4-BE49-F238E27FC236}">
                <a16:creationId xmlns:a16="http://schemas.microsoft.com/office/drawing/2014/main" id="{674D7C3C-44CF-4097-9A16-2757FD57BA80}"/>
              </a:ext>
            </a:extLst>
          </p:cNvPr>
          <p:cNvSpPr txBox="1">
            <a:spLocks noChangeArrowheads="1"/>
          </p:cNvSpP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4106" name="Rectangle 10">
            <a:extLst>
              <a:ext uri="{FF2B5EF4-FFF2-40B4-BE49-F238E27FC236}">
                <a16:creationId xmlns:a16="http://schemas.microsoft.com/office/drawing/2014/main" id="{E8A6851B-6B8B-4DB7-8D51-07B55E51AF3D}"/>
              </a:ext>
            </a:extLst>
          </p:cNvPr>
          <p:cNvSpPr>
            <a:spLocks noGrp="1" noChangeArrowheads="1"/>
          </p:cNvSpPr>
          <p:nvPr>
            <p:ph type="sldNum"/>
          </p:nvPr>
        </p:nvSpPr>
        <p:spPr bwMode="auto">
          <a:xfrm>
            <a:off x="4278313" y="10156825"/>
            <a:ext cx="3273425"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fld id="{8E707046-6763-4375-9C41-0DD42F4DCDC6}" type="slidenum">
              <a:rPr lang="fr-BE" altLang="fr-FR"/>
              <a:pPr/>
              <a:t>‹N°›</a:t>
            </a:fld>
            <a:endParaRPr lang="fr-BE"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0">
            <a:extLst>
              <a:ext uri="{FF2B5EF4-FFF2-40B4-BE49-F238E27FC236}">
                <a16:creationId xmlns:a16="http://schemas.microsoft.com/office/drawing/2014/main" id="{1FCD792E-39E1-4BC3-B470-CBB5CF31537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F924D56F-5AC3-40EB-A7D7-9E5909BE342E}" type="slidenum">
              <a:rPr lang="fr-BE" altLang="fr-FR">
                <a:solidFill>
                  <a:srgbClr val="000000"/>
                </a:solidFill>
                <a:latin typeface="Times New Roman" panose="02020603050405020304" pitchFamily="18" charset="0"/>
                <a:ea typeface="Arial Unicode MS" panose="020B0604020202020204" pitchFamily="34" charset="-128"/>
              </a:rPr>
              <a:pPr eaLnBrk="1"/>
              <a:t>1</a:t>
            </a:fld>
            <a:endParaRPr lang="fr-BE" altLang="fr-FR" dirty="0">
              <a:solidFill>
                <a:srgbClr val="000000"/>
              </a:solidFill>
              <a:latin typeface="Times New Roman" panose="02020603050405020304" pitchFamily="18" charset="0"/>
              <a:ea typeface="Arial Unicode MS" panose="020B0604020202020204" pitchFamily="34" charset="-128"/>
            </a:endParaRPr>
          </a:p>
        </p:txBody>
      </p:sp>
      <p:sp>
        <p:nvSpPr>
          <p:cNvPr id="129027" name="Text Box 1">
            <a:extLst>
              <a:ext uri="{FF2B5EF4-FFF2-40B4-BE49-F238E27FC236}">
                <a16:creationId xmlns:a16="http://schemas.microsoft.com/office/drawing/2014/main" id="{1DE37F5E-51A8-4FCA-9826-0493370F9961}"/>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7A8BCDF-C544-4BCB-9EA6-E6AF241D734C}"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1</a:t>
            </a:fld>
            <a:endParaRPr lang="fr-BE" altLang="fr-FR" sz="1400" dirty="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29028" name="Rectangle 2">
            <a:extLst>
              <a:ext uri="{FF2B5EF4-FFF2-40B4-BE49-F238E27FC236}">
                <a16:creationId xmlns:a16="http://schemas.microsoft.com/office/drawing/2014/main" id="{11D186CA-C524-43CB-8552-33B6A4F97A58}"/>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9" name="Rectangle 3">
            <a:extLst>
              <a:ext uri="{FF2B5EF4-FFF2-40B4-BE49-F238E27FC236}">
                <a16:creationId xmlns:a16="http://schemas.microsoft.com/office/drawing/2014/main" id="{34A0EFEF-8988-4318-A94A-E6E1D814DA8B}"/>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39</a:t>
            </a:fld>
            <a:endParaRPr lang="fr-BE" altLang="fr-FR"/>
          </a:p>
        </p:txBody>
      </p:sp>
    </p:spTree>
    <p:extLst>
      <p:ext uri="{BB962C8B-B14F-4D97-AF65-F5344CB8AC3E}">
        <p14:creationId xmlns:p14="http://schemas.microsoft.com/office/powerpoint/2010/main" val="533280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61</a:t>
            </a:fld>
            <a:endParaRPr lang="fr-BE" altLang="fr-FR"/>
          </a:p>
        </p:txBody>
      </p:sp>
    </p:spTree>
    <p:extLst>
      <p:ext uri="{BB962C8B-B14F-4D97-AF65-F5344CB8AC3E}">
        <p14:creationId xmlns:p14="http://schemas.microsoft.com/office/powerpoint/2010/main" val="133704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68</a:t>
            </a:fld>
            <a:endParaRPr lang="fr-BE" altLang="fr-FR"/>
          </a:p>
        </p:txBody>
      </p:sp>
    </p:spTree>
    <p:extLst>
      <p:ext uri="{BB962C8B-B14F-4D97-AF65-F5344CB8AC3E}">
        <p14:creationId xmlns:p14="http://schemas.microsoft.com/office/powerpoint/2010/main" val="110109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76</a:t>
            </a:fld>
            <a:endParaRPr lang="fr-BE" altLang="fr-FR"/>
          </a:p>
        </p:txBody>
      </p:sp>
    </p:spTree>
    <p:extLst>
      <p:ext uri="{BB962C8B-B14F-4D97-AF65-F5344CB8AC3E}">
        <p14:creationId xmlns:p14="http://schemas.microsoft.com/office/powerpoint/2010/main" val="82823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111</a:t>
            </a:fld>
            <a:endParaRPr lang="fr-BE" altLang="fr-FR"/>
          </a:p>
        </p:txBody>
      </p:sp>
    </p:spTree>
    <p:extLst>
      <p:ext uri="{BB962C8B-B14F-4D97-AF65-F5344CB8AC3E}">
        <p14:creationId xmlns:p14="http://schemas.microsoft.com/office/powerpoint/2010/main" val="1475640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112</a:t>
            </a:fld>
            <a:endParaRPr lang="fr-BE" altLang="fr-FR"/>
          </a:p>
        </p:txBody>
      </p:sp>
    </p:spTree>
    <p:extLst>
      <p:ext uri="{BB962C8B-B14F-4D97-AF65-F5344CB8AC3E}">
        <p14:creationId xmlns:p14="http://schemas.microsoft.com/office/powerpoint/2010/main" val="82625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113</a:t>
            </a:fld>
            <a:endParaRPr lang="fr-BE" altLang="fr-FR"/>
          </a:p>
        </p:txBody>
      </p:sp>
    </p:spTree>
    <p:extLst>
      <p:ext uri="{BB962C8B-B14F-4D97-AF65-F5344CB8AC3E}">
        <p14:creationId xmlns:p14="http://schemas.microsoft.com/office/powerpoint/2010/main" val="2554549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202</a:t>
            </a:fld>
            <a:endParaRPr lang="fr-BE" altLang="fr-FR"/>
          </a:p>
        </p:txBody>
      </p:sp>
    </p:spTree>
    <p:extLst>
      <p:ext uri="{BB962C8B-B14F-4D97-AF65-F5344CB8AC3E}">
        <p14:creationId xmlns:p14="http://schemas.microsoft.com/office/powerpoint/2010/main" val="4095969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205</a:t>
            </a:fld>
            <a:endParaRPr lang="fr-BE" altLang="fr-FR"/>
          </a:p>
        </p:txBody>
      </p:sp>
    </p:spTree>
    <p:extLst>
      <p:ext uri="{BB962C8B-B14F-4D97-AF65-F5344CB8AC3E}">
        <p14:creationId xmlns:p14="http://schemas.microsoft.com/office/powerpoint/2010/main" val="232277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224</a:t>
            </a:fld>
            <a:endParaRPr lang="fr-BE" altLang="fr-FR"/>
          </a:p>
        </p:txBody>
      </p:sp>
    </p:spTree>
    <p:extLst>
      <p:ext uri="{BB962C8B-B14F-4D97-AF65-F5344CB8AC3E}">
        <p14:creationId xmlns:p14="http://schemas.microsoft.com/office/powerpoint/2010/main" val="81054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a:extLst>
              <a:ext uri="{FF2B5EF4-FFF2-40B4-BE49-F238E27FC236}">
                <a16:creationId xmlns:a16="http://schemas.microsoft.com/office/drawing/2014/main" id="{42381367-661E-492B-B2E4-F5C660F16F4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44E0DB50-FC6B-435F-8D98-680F4636A8F5}" type="slidenum">
              <a:rPr lang="fr-BE" altLang="fr-FR">
                <a:solidFill>
                  <a:srgbClr val="000000"/>
                </a:solidFill>
                <a:latin typeface="Times New Roman" panose="02020603050405020304" pitchFamily="18" charset="0"/>
                <a:ea typeface="Arial Unicode MS" panose="020B0604020202020204" pitchFamily="34" charset="-128"/>
              </a:rPr>
              <a:pPr eaLnBrk="1"/>
              <a:t>3</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137219" name="Rectangle 1">
            <a:extLst>
              <a:ext uri="{FF2B5EF4-FFF2-40B4-BE49-F238E27FC236}">
                <a16:creationId xmlns:a16="http://schemas.microsoft.com/office/drawing/2014/main" id="{4514212A-1AA7-4563-AFA5-2A7493989FB5}"/>
              </a:ext>
            </a:extLst>
          </p:cNvPr>
          <p:cNvSpPr txBox="1">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a:extLst>
              <a:ext uri="{FF2B5EF4-FFF2-40B4-BE49-F238E27FC236}">
                <a16:creationId xmlns:a16="http://schemas.microsoft.com/office/drawing/2014/main" id="{16FACC69-A1B2-4896-AAA2-50F40EEE5B80}"/>
              </a:ext>
            </a:extLst>
          </p:cNvPr>
          <p:cNvSpPr txBox="1">
            <a:spLocks noGrp="1" noChangeArrowheads="1"/>
          </p:cNvSpPr>
          <p:nvPr>
            <p:ph type="body" idx="1"/>
          </p:nvPr>
        </p:nvSpPr>
        <p:spPr>
          <a:xfrm>
            <a:off x="755650" y="5078413"/>
            <a:ext cx="6046788" cy="4810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extLst>
      <p:ext uri="{BB962C8B-B14F-4D97-AF65-F5344CB8AC3E}">
        <p14:creationId xmlns:p14="http://schemas.microsoft.com/office/powerpoint/2010/main" val="3234401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245</a:t>
            </a:fld>
            <a:endParaRPr lang="fr-BE" altLang="fr-FR"/>
          </a:p>
        </p:txBody>
      </p:sp>
    </p:spTree>
    <p:extLst>
      <p:ext uri="{BB962C8B-B14F-4D97-AF65-F5344CB8AC3E}">
        <p14:creationId xmlns:p14="http://schemas.microsoft.com/office/powerpoint/2010/main" val="413722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300</a:t>
            </a:fld>
            <a:endParaRPr lang="fr-BE" altLang="fr-FR"/>
          </a:p>
        </p:txBody>
      </p:sp>
    </p:spTree>
    <p:extLst>
      <p:ext uri="{BB962C8B-B14F-4D97-AF65-F5344CB8AC3E}">
        <p14:creationId xmlns:p14="http://schemas.microsoft.com/office/powerpoint/2010/main" val="3261060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301</a:t>
            </a:fld>
            <a:endParaRPr lang="fr-BE" altLang="fr-FR"/>
          </a:p>
        </p:txBody>
      </p:sp>
    </p:spTree>
    <p:extLst>
      <p:ext uri="{BB962C8B-B14F-4D97-AF65-F5344CB8AC3E}">
        <p14:creationId xmlns:p14="http://schemas.microsoft.com/office/powerpoint/2010/main" val="211738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302</a:t>
            </a:fld>
            <a:endParaRPr lang="fr-BE" altLang="fr-FR"/>
          </a:p>
        </p:txBody>
      </p:sp>
    </p:spTree>
    <p:extLst>
      <p:ext uri="{BB962C8B-B14F-4D97-AF65-F5344CB8AC3E}">
        <p14:creationId xmlns:p14="http://schemas.microsoft.com/office/powerpoint/2010/main" val="4168330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303</a:t>
            </a:fld>
            <a:endParaRPr lang="fr-BE" altLang="fr-FR"/>
          </a:p>
        </p:txBody>
      </p:sp>
    </p:spTree>
    <p:extLst>
      <p:ext uri="{BB962C8B-B14F-4D97-AF65-F5344CB8AC3E}">
        <p14:creationId xmlns:p14="http://schemas.microsoft.com/office/powerpoint/2010/main" val="307196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304</a:t>
            </a:fld>
            <a:endParaRPr lang="fr-BE" altLang="fr-FR"/>
          </a:p>
        </p:txBody>
      </p:sp>
    </p:spTree>
    <p:extLst>
      <p:ext uri="{BB962C8B-B14F-4D97-AF65-F5344CB8AC3E}">
        <p14:creationId xmlns:p14="http://schemas.microsoft.com/office/powerpoint/2010/main" val="2454323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305</a:t>
            </a:fld>
            <a:endParaRPr lang="fr-BE" altLang="fr-FR"/>
          </a:p>
        </p:txBody>
      </p:sp>
    </p:spTree>
    <p:extLst>
      <p:ext uri="{BB962C8B-B14F-4D97-AF65-F5344CB8AC3E}">
        <p14:creationId xmlns:p14="http://schemas.microsoft.com/office/powerpoint/2010/main" val="2348704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306</a:t>
            </a:fld>
            <a:endParaRPr lang="fr-BE" altLang="fr-FR"/>
          </a:p>
        </p:txBody>
      </p:sp>
    </p:spTree>
    <p:extLst>
      <p:ext uri="{BB962C8B-B14F-4D97-AF65-F5344CB8AC3E}">
        <p14:creationId xmlns:p14="http://schemas.microsoft.com/office/powerpoint/2010/main" val="3747498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307</a:t>
            </a:fld>
            <a:endParaRPr lang="fr-BE" altLang="fr-FR"/>
          </a:p>
        </p:txBody>
      </p:sp>
    </p:spTree>
    <p:extLst>
      <p:ext uri="{BB962C8B-B14F-4D97-AF65-F5344CB8AC3E}">
        <p14:creationId xmlns:p14="http://schemas.microsoft.com/office/powerpoint/2010/main" val="2094594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308</a:t>
            </a:fld>
            <a:endParaRPr lang="fr-BE" altLang="fr-FR"/>
          </a:p>
        </p:txBody>
      </p:sp>
    </p:spTree>
    <p:extLst>
      <p:ext uri="{BB962C8B-B14F-4D97-AF65-F5344CB8AC3E}">
        <p14:creationId xmlns:p14="http://schemas.microsoft.com/office/powerpoint/2010/main" val="3913379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0">
            <a:extLst>
              <a:ext uri="{FF2B5EF4-FFF2-40B4-BE49-F238E27FC236}">
                <a16:creationId xmlns:a16="http://schemas.microsoft.com/office/drawing/2014/main" id="{3BA60494-B4F4-4A90-AD91-437F284F6EB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3D8C1F72-63C7-4487-AE7E-501B16463F34}" type="slidenum">
              <a:rPr lang="fr-BE" altLang="fr-FR">
                <a:solidFill>
                  <a:srgbClr val="000000"/>
                </a:solidFill>
                <a:latin typeface="Times New Roman" panose="02020603050405020304" pitchFamily="18" charset="0"/>
                <a:ea typeface="Arial Unicode MS" panose="020B0604020202020204" pitchFamily="34" charset="-128"/>
              </a:rPr>
              <a:pPr eaLnBrk="1"/>
              <a:t>5</a:t>
            </a:fld>
            <a:endParaRPr lang="fr-BE" altLang="fr-FR" dirty="0">
              <a:solidFill>
                <a:srgbClr val="000000"/>
              </a:solidFill>
              <a:latin typeface="Times New Roman" panose="02020603050405020304" pitchFamily="18" charset="0"/>
              <a:ea typeface="Arial Unicode MS" panose="020B0604020202020204" pitchFamily="34" charset="-128"/>
            </a:endParaRPr>
          </a:p>
        </p:txBody>
      </p:sp>
      <p:sp>
        <p:nvSpPr>
          <p:cNvPr id="132099" name="Rectangle 1">
            <a:extLst>
              <a:ext uri="{FF2B5EF4-FFF2-40B4-BE49-F238E27FC236}">
                <a16:creationId xmlns:a16="http://schemas.microsoft.com/office/drawing/2014/main" id="{F5D0E3D5-DA1E-4A4F-AA3F-9EB4597D012D}"/>
              </a:ext>
            </a:extLst>
          </p:cNvPr>
          <p:cNvSpPr txBox="1">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a:extLst>
              <a:ext uri="{FF2B5EF4-FFF2-40B4-BE49-F238E27FC236}">
                <a16:creationId xmlns:a16="http://schemas.microsoft.com/office/drawing/2014/main" id="{5D56B5E0-E1C1-4B02-887D-F8947AA324AD}"/>
              </a:ext>
            </a:extLst>
          </p:cNvPr>
          <p:cNvSpPr txBox="1">
            <a:spLocks noGrp="1" noChangeArrowheads="1"/>
          </p:cNvSpPr>
          <p:nvPr>
            <p:ph type="body" idx="1"/>
          </p:nvPr>
        </p:nvSpPr>
        <p:spPr>
          <a:xfrm>
            <a:off x="755650" y="5078413"/>
            <a:ext cx="6046788" cy="4810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309</a:t>
            </a:fld>
            <a:endParaRPr lang="fr-BE" altLang="fr-FR"/>
          </a:p>
        </p:txBody>
      </p:sp>
    </p:spTree>
    <p:extLst>
      <p:ext uri="{BB962C8B-B14F-4D97-AF65-F5344CB8AC3E}">
        <p14:creationId xmlns:p14="http://schemas.microsoft.com/office/powerpoint/2010/main" val="2405317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310</a:t>
            </a:fld>
            <a:endParaRPr lang="fr-BE" altLang="fr-FR"/>
          </a:p>
        </p:txBody>
      </p:sp>
    </p:spTree>
    <p:extLst>
      <p:ext uri="{BB962C8B-B14F-4D97-AF65-F5344CB8AC3E}">
        <p14:creationId xmlns:p14="http://schemas.microsoft.com/office/powerpoint/2010/main" val="3378960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312</a:t>
            </a:fld>
            <a:endParaRPr lang="fr-BE" altLang="fr-FR"/>
          </a:p>
        </p:txBody>
      </p:sp>
    </p:spTree>
    <p:extLst>
      <p:ext uri="{BB962C8B-B14F-4D97-AF65-F5344CB8AC3E}">
        <p14:creationId xmlns:p14="http://schemas.microsoft.com/office/powerpoint/2010/main" val="1326063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10">
            <a:extLst>
              <a:ext uri="{FF2B5EF4-FFF2-40B4-BE49-F238E27FC236}">
                <a16:creationId xmlns:a16="http://schemas.microsoft.com/office/drawing/2014/main" id="{79A8AD11-3ED4-423D-985F-04DAB72773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B9F3AED3-FF63-48F0-9907-C79EBA88E479}" type="slidenum">
              <a:rPr lang="fr-BE" altLang="fr-FR">
                <a:solidFill>
                  <a:srgbClr val="000000"/>
                </a:solidFill>
                <a:latin typeface="Times New Roman" panose="02020603050405020304" pitchFamily="18" charset="0"/>
                <a:ea typeface="Arial Unicode MS" panose="020B0604020202020204" pitchFamily="34" charset="-128"/>
              </a:rPr>
              <a:pPr eaLnBrk="1"/>
              <a:t>341</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276483" name="Text Box 1">
            <a:extLst>
              <a:ext uri="{FF2B5EF4-FFF2-40B4-BE49-F238E27FC236}">
                <a16:creationId xmlns:a16="http://schemas.microsoft.com/office/drawing/2014/main" id="{AA81CBB4-0692-4CA8-9027-2990F2E6E3A8}"/>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CC696A6B-1BA8-42F6-88F6-64A5E72B439B}"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341</a:t>
            </a:fld>
            <a:endPar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276484" name="Rectangle 2">
            <a:extLst>
              <a:ext uri="{FF2B5EF4-FFF2-40B4-BE49-F238E27FC236}">
                <a16:creationId xmlns:a16="http://schemas.microsoft.com/office/drawing/2014/main" id="{141B31ED-5AC5-43F2-A255-1590725D874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5" name="Rectangle 3">
            <a:extLst>
              <a:ext uri="{FF2B5EF4-FFF2-40B4-BE49-F238E27FC236}">
                <a16:creationId xmlns:a16="http://schemas.microsoft.com/office/drawing/2014/main" id="{B8BC0CA5-BE88-4B6D-8035-97A79A0CEA80}"/>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10">
            <a:extLst>
              <a:ext uri="{FF2B5EF4-FFF2-40B4-BE49-F238E27FC236}">
                <a16:creationId xmlns:a16="http://schemas.microsoft.com/office/drawing/2014/main" id="{19610A5F-4BFA-4149-ACEB-6365180307E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C21BBA27-DA91-4340-9B8E-55DB45C2465D}" type="slidenum">
              <a:rPr lang="fr-BE" altLang="fr-FR">
                <a:solidFill>
                  <a:srgbClr val="000000"/>
                </a:solidFill>
                <a:latin typeface="Times New Roman" panose="02020603050405020304" pitchFamily="18" charset="0"/>
                <a:ea typeface="Arial Unicode MS" panose="020B0604020202020204" pitchFamily="34" charset="-128"/>
              </a:rPr>
              <a:pPr eaLnBrk="1"/>
              <a:t>342</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277507" name="Text Box 1">
            <a:extLst>
              <a:ext uri="{FF2B5EF4-FFF2-40B4-BE49-F238E27FC236}">
                <a16:creationId xmlns:a16="http://schemas.microsoft.com/office/drawing/2014/main" id="{244E3116-9ACD-4A71-8B2B-546EE0E05D79}"/>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1736B341-AD59-4811-A0F3-4115354F4CEC}"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342</a:t>
            </a:fld>
            <a:endPar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277508" name="Rectangle 2">
            <a:extLst>
              <a:ext uri="{FF2B5EF4-FFF2-40B4-BE49-F238E27FC236}">
                <a16:creationId xmlns:a16="http://schemas.microsoft.com/office/drawing/2014/main" id="{564D4C4D-68E4-4BC5-92EE-B277C9743CE7}"/>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7509" name="Rectangle 3">
            <a:extLst>
              <a:ext uri="{FF2B5EF4-FFF2-40B4-BE49-F238E27FC236}">
                <a16:creationId xmlns:a16="http://schemas.microsoft.com/office/drawing/2014/main" id="{3BCE49B3-DF28-465F-B0F1-AAA49009BDD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10">
            <a:extLst>
              <a:ext uri="{FF2B5EF4-FFF2-40B4-BE49-F238E27FC236}">
                <a16:creationId xmlns:a16="http://schemas.microsoft.com/office/drawing/2014/main" id="{574D4827-00BB-4F35-A149-A347C9B2031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9677D363-3821-4C43-A122-3443B52A5624}" type="slidenum">
              <a:rPr lang="fr-BE" altLang="fr-FR">
                <a:solidFill>
                  <a:srgbClr val="000000"/>
                </a:solidFill>
                <a:latin typeface="Times New Roman" panose="02020603050405020304" pitchFamily="18" charset="0"/>
                <a:ea typeface="Arial Unicode MS" panose="020B0604020202020204" pitchFamily="34" charset="-128"/>
              </a:rPr>
              <a:pPr eaLnBrk="1"/>
              <a:t>343</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280579" name="Text Box 1">
            <a:extLst>
              <a:ext uri="{FF2B5EF4-FFF2-40B4-BE49-F238E27FC236}">
                <a16:creationId xmlns:a16="http://schemas.microsoft.com/office/drawing/2014/main" id="{A83F6F5F-6399-4516-B3BF-EE68FC119897}"/>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043B81F8-0C5D-4E13-A56A-67B0CDE9D021}"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343</a:t>
            </a:fld>
            <a:endPar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280580" name="Rectangle 2">
            <a:extLst>
              <a:ext uri="{FF2B5EF4-FFF2-40B4-BE49-F238E27FC236}">
                <a16:creationId xmlns:a16="http://schemas.microsoft.com/office/drawing/2014/main" id="{1ED89855-8651-4068-A9AA-0C882900D8D1}"/>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81" name="Rectangle 3">
            <a:extLst>
              <a:ext uri="{FF2B5EF4-FFF2-40B4-BE49-F238E27FC236}">
                <a16:creationId xmlns:a16="http://schemas.microsoft.com/office/drawing/2014/main" id="{1C169B8A-849F-4210-B903-7E74BF6F2DC8}"/>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10">
            <a:extLst>
              <a:ext uri="{FF2B5EF4-FFF2-40B4-BE49-F238E27FC236}">
                <a16:creationId xmlns:a16="http://schemas.microsoft.com/office/drawing/2014/main" id="{DD73870C-31C5-4715-94E2-57DBCA72C1B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A6EBC5CC-7334-4973-980A-7E3A3300CFD8}" type="slidenum">
              <a:rPr lang="fr-BE" altLang="fr-FR">
                <a:solidFill>
                  <a:srgbClr val="000000"/>
                </a:solidFill>
                <a:latin typeface="Times New Roman" panose="02020603050405020304" pitchFamily="18" charset="0"/>
                <a:ea typeface="Arial Unicode MS" panose="020B0604020202020204" pitchFamily="34" charset="-128"/>
              </a:rPr>
              <a:pPr eaLnBrk="1"/>
              <a:t>344</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281603" name="Text Box 1">
            <a:extLst>
              <a:ext uri="{FF2B5EF4-FFF2-40B4-BE49-F238E27FC236}">
                <a16:creationId xmlns:a16="http://schemas.microsoft.com/office/drawing/2014/main" id="{964621B4-95E3-4E63-B6FE-B329049899F6}"/>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93F39BB-6FBB-420D-B9B9-C7F7276956A0}"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344</a:t>
            </a:fld>
            <a:endPar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281604" name="Rectangle 2">
            <a:extLst>
              <a:ext uri="{FF2B5EF4-FFF2-40B4-BE49-F238E27FC236}">
                <a16:creationId xmlns:a16="http://schemas.microsoft.com/office/drawing/2014/main" id="{8BF45C2B-8F91-4C1C-BB69-9CB2CF01D3F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1605" name="Rectangle 3">
            <a:extLst>
              <a:ext uri="{FF2B5EF4-FFF2-40B4-BE49-F238E27FC236}">
                <a16:creationId xmlns:a16="http://schemas.microsoft.com/office/drawing/2014/main" id="{1CC41BF6-62DA-4AE5-BE42-C25E9C34CCCA}"/>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a:extLst>
              <a:ext uri="{FF2B5EF4-FFF2-40B4-BE49-F238E27FC236}">
                <a16:creationId xmlns:a16="http://schemas.microsoft.com/office/drawing/2014/main" id="{42381367-661E-492B-B2E4-F5C660F16F4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44E0DB50-FC6B-435F-8D98-680F4636A8F5}" type="slidenum">
              <a:rPr lang="fr-BE" altLang="fr-FR">
                <a:solidFill>
                  <a:srgbClr val="000000"/>
                </a:solidFill>
                <a:latin typeface="Times New Roman" panose="02020603050405020304" pitchFamily="18" charset="0"/>
                <a:ea typeface="Arial Unicode MS" panose="020B0604020202020204" pitchFamily="34" charset="-128"/>
              </a:rPr>
              <a:pPr eaLnBrk="1"/>
              <a:t>346</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137219" name="Rectangle 1">
            <a:extLst>
              <a:ext uri="{FF2B5EF4-FFF2-40B4-BE49-F238E27FC236}">
                <a16:creationId xmlns:a16="http://schemas.microsoft.com/office/drawing/2014/main" id="{4514212A-1AA7-4563-AFA5-2A7493989FB5}"/>
              </a:ext>
            </a:extLst>
          </p:cNvPr>
          <p:cNvSpPr txBox="1">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a:extLst>
              <a:ext uri="{FF2B5EF4-FFF2-40B4-BE49-F238E27FC236}">
                <a16:creationId xmlns:a16="http://schemas.microsoft.com/office/drawing/2014/main" id="{16FACC69-A1B2-4896-AAA2-50F40EEE5B80}"/>
              </a:ext>
            </a:extLst>
          </p:cNvPr>
          <p:cNvSpPr txBox="1">
            <a:spLocks noGrp="1" noChangeArrowheads="1"/>
          </p:cNvSpPr>
          <p:nvPr>
            <p:ph type="body" idx="1"/>
          </p:nvPr>
        </p:nvSpPr>
        <p:spPr>
          <a:xfrm>
            <a:off x="755650" y="5078413"/>
            <a:ext cx="6046788" cy="4810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extLst>
      <p:ext uri="{BB962C8B-B14F-4D97-AF65-F5344CB8AC3E}">
        <p14:creationId xmlns:p14="http://schemas.microsoft.com/office/powerpoint/2010/main" val="333609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0">
            <a:extLst>
              <a:ext uri="{FF2B5EF4-FFF2-40B4-BE49-F238E27FC236}">
                <a16:creationId xmlns:a16="http://schemas.microsoft.com/office/drawing/2014/main" id="{62CA8A22-F9CD-4AAF-BCEB-315947165A3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2681F38A-BEB9-4A02-8558-C01936EBE5F9}" type="slidenum">
              <a:rPr lang="fr-BE" altLang="fr-FR">
                <a:solidFill>
                  <a:srgbClr val="000000"/>
                </a:solidFill>
                <a:latin typeface="Times New Roman" panose="02020603050405020304" pitchFamily="18" charset="0"/>
                <a:ea typeface="Arial Unicode MS" panose="020B0604020202020204" pitchFamily="34" charset="-128"/>
              </a:rPr>
              <a:pPr eaLnBrk="1"/>
              <a:t>9</a:t>
            </a:fld>
            <a:endParaRPr lang="fr-BE" altLang="fr-FR" dirty="0">
              <a:solidFill>
                <a:srgbClr val="000000"/>
              </a:solidFill>
              <a:latin typeface="Times New Roman" panose="02020603050405020304" pitchFamily="18" charset="0"/>
              <a:ea typeface="Arial Unicode MS" panose="020B0604020202020204" pitchFamily="34" charset="-128"/>
            </a:endParaRPr>
          </a:p>
        </p:txBody>
      </p:sp>
      <p:sp>
        <p:nvSpPr>
          <p:cNvPr id="133123" name="Text Box 1">
            <a:extLst>
              <a:ext uri="{FF2B5EF4-FFF2-40B4-BE49-F238E27FC236}">
                <a16:creationId xmlns:a16="http://schemas.microsoft.com/office/drawing/2014/main" id="{3E4DDD91-089D-4284-B435-78C0DA9760A0}"/>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16A346B5-BE85-4DB1-981A-5ED87B95BC9C}"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9</a:t>
            </a:fld>
            <a:endParaRPr lang="fr-BE" altLang="fr-FR" sz="1400" dirty="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24" name="Rectangle 2">
            <a:extLst>
              <a:ext uri="{FF2B5EF4-FFF2-40B4-BE49-F238E27FC236}">
                <a16:creationId xmlns:a16="http://schemas.microsoft.com/office/drawing/2014/main" id="{DF6DF365-D65D-4316-A8F5-810FC522F48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5" name="Rectangle 3">
            <a:extLst>
              <a:ext uri="{FF2B5EF4-FFF2-40B4-BE49-F238E27FC236}">
                <a16:creationId xmlns:a16="http://schemas.microsoft.com/office/drawing/2014/main" id="{4AE38F6E-F6C4-44C1-91D2-3DA1E94C617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0">
            <a:extLst>
              <a:ext uri="{FF2B5EF4-FFF2-40B4-BE49-F238E27FC236}">
                <a16:creationId xmlns:a16="http://schemas.microsoft.com/office/drawing/2014/main" id="{62CA8A22-F9CD-4AAF-BCEB-315947165A3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2681F38A-BEB9-4A02-8558-C01936EBE5F9}" type="slidenum">
              <a:rPr lang="fr-BE" altLang="fr-FR">
                <a:solidFill>
                  <a:srgbClr val="000000"/>
                </a:solidFill>
                <a:latin typeface="Times New Roman" panose="02020603050405020304" pitchFamily="18" charset="0"/>
                <a:ea typeface="Arial Unicode MS" panose="020B0604020202020204" pitchFamily="34" charset="-128"/>
              </a:rPr>
              <a:pPr eaLnBrk="1"/>
              <a:t>10</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133123" name="Text Box 1">
            <a:extLst>
              <a:ext uri="{FF2B5EF4-FFF2-40B4-BE49-F238E27FC236}">
                <a16:creationId xmlns:a16="http://schemas.microsoft.com/office/drawing/2014/main" id="{3E4DDD91-089D-4284-B435-78C0DA9760A0}"/>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16A346B5-BE85-4DB1-981A-5ED87B95BC9C}"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10</a:t>
            </a:fld>
            <a:endPar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24" name="Rectangle 2">
            <a:extLst>
              <a:ext uri="{FF2B5EF4-FFF2-40B4-BE49-F238E27FC236}">
                <a16:creationId xmlns:a16="http://schemas.microsoft.com/office/drawing/2014/main" id="{DF6DF365-D65D-4316-A8F5-810FC522F48B}"/>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5" name="Rectangle 3">
            <a:extLst>
              <a:ext uri="{FF2B5EF4-FFF2-40B4-BE49-F238E27FC236}">
                <a16:creationId xmlns:a16="http://schemas.microsoft.com/office/drawing/2014/main" id="{4AE38F6E-F6C4-44C1-91D2-3DA1E94C617E}"/>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0">
            <a:extLst>
              <a:ext uri="{FF2B5EF4-FFF2-40B4-BE49-F238E27FC236}">
                <a16:creationId xmlns:a16="http://schemas.microsoft.com/office/drawing/2014/main" id="{359F29ED-0798-45C3-A090-4D2EDF24E16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fld id="{0307B570-D582-422C-93A5-0934AABB361A}" type="slidenum">
              <a:rPr lang="fr-BE" altLang="fr-FR">
                <a:solidFill>
                  <a:srgbClr val="000000"/>
                </a:solidFill>
                <a:latin typeface="Times New Roman" panose="02020603050405020304" pitchFamily="18" charset="0"/>
                <a:ea typeface="Arial Unicode MS" panose="020B0604020202020204" pitchFamily="34" charset="-128"/>
              </a:rPr>
              <a:pPr eaLnBrk="1"/>
              <a:t>11</a:t>
            </a:fld>
            <a:endParaRPr lang="fr-BE" altLang="fr-FR">
              <a:solidFill>
                <a:srgbClr val="000000"/>
              </a:solidFill>
              <a:latin typeface="Times New Roman" panose="02020603050405020304" pitchFamily="18" charset="0"/>
              <a:ea typeface="Arial Unicode MS" panose="020B0604020202020204" pitchFamily="34" charset="-128"/>
            </a:endParaRPr>
          </a:p>
        </p:txBody>
      </p:sp>
      <p:sp>
        <p:nvSpPr>
          <p:cNvPr id="134147" name="Text Box 1">
            <a:extLst>
              <a:ext uri="{FF2B5EF4-FFF2-40B4-BE49-F238E27FC236}">
                <a16:creationId xmlns:a16="http://schemas.microsoft.com/office/drawing/2014/main" id="{BB3C6933-2CEF-4EF1-8C4A-A84558A45BF4}"/>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AF888F01-1133-46FF-8919-2FC5DC44A0A4}" type="slidenum">
              <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algn="r" eaLnBrk="1">
                <a:lnSpc>
                  <a:spcPct val="95000"/>
                </a:lnSpc>
                <a:buClrTx/>
                <a:buFontTx/>
                <a:buNone/>
              </a:pPr>
              <a:t>11</a:t>
            </a:fld>
            <a:endParaRPr lang="fr-BE" altLang="fr-F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4148" name="Rectangle 2">
            <a:extLst>
              <a:ext uri="{FF2B5EF4-FFF2-40B4-BE49-F238E27FC236}">
                <a16:creationId xmlns:a16="http://schemas.microsoft.com/office/drawing/2014/main" id="{482C6033-BEFD-4A75-ACB6-67CBA41428F9}"/>
              </a:ext>
            </a:extLst>
          </p:cNvPr>
          <p:cNvSpPr txBox="1">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9" name="Rectangle 3">
            <a:extLst>
              <a:ext uri="{FF2B5EF4-FFF2-40B4-BE49-F238E27FC236}">
                <a16:creationId xmlns:a16="http://schemas.microsoft.com/office/drawing/2014/main" id="{7B9DCBC2-8BF9-4470-B6E2-B0BBC9965D15}"/>
              </a:ext>
            </a:extLst>
          </p:cNvPr>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26</a:t>
            </a:fld>
            <a:endParaRPr lang="fr-BE" altLang="fr-FR"/>
          </a:p>
        </p:txBody>
      </p:sp>
    </p:spTree>
    <p:extLst>
      <p:ext uri="{BB962C8B-B14F-4D97-AF65-F5344CB8AC3E}">
        <p14:creationId xmlns:p14="http://schemas.microsoft.com/office/powerpoint/2010/main" val="232155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28</a:t>
            </a:fld>
            <a:endParaRPr lang="fr-BE" altLang="fr-FR"/>
          </a:p>
        </p:txBody>
      </p:sp>
    </p:spTree>
    <p:extLst>
      <p:ext uri="{BB962C8B-B14F-4D97-AF65-F5344CB8AC3E}">
        <p14:creationId xmlns:p14="http://schemas.microsoft.com/office/powerpoint/2010/main" val="40185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34000" cy="4000500"/>
          </a:xfrm>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p:nvPr>
        </p:nvSpPr>
        <p:spPr/>
        <p:txBody>
          <a:bodyPr/>
          <a:lstStyle/>
          <a:p>
            <a:fld id="{8E707046-6763-4375-9C41-0DD42F4DCDC6}" type="slidenum">
              <a:rPr lang="fr-BE" altLang="fr-FR" smtClean="0"/>
              <a:pPr/>
              <a:t>30</a:t>
            </a:fld>
            <a:endParaRPr lang="fr-BE" altLang="fr-FR"/>
          </a:p>
        </p:txBody>
      </p:sp>
    </p:spTree>
    <p:extLst>
      <p:ext uri="{BB962C8B-B14F-4D97-AF65-F5344CB8AC3E}">
        <p14:creationId xmlns:p14="http://schemas.microsoft.com/office/powerpoint/2010/main" val="266575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1167" y="980728"/>
            <a:ext cx="8643075" cy="6048672"/>
          </a:xfrm>
        </p:spPr>
        <p:txBody>
          <a:bodyPr/>
          <a:lstStyle>
            <a:lvl1pPr marL="0" indent="0">
              <a:lnSpc>
                <a:spcPct val="100000"/>
              </a:lnSpc>
              <a:spcAft>
                <a:spcPts val="0"/>
              </a:spcAft>
              <a:defRPr lang="fr-FR" sz="3600" b="1">
                <a:solidFill>
                  <a:srgbClr val="000000"/>
                </a:solidFill>
                <a:latin typeface="+mn-lt"/>
                <a:ea typeface="+mn-ea"/>
                <a:cs typeface="+mn-cs"/>
              </a:defRPr>
            </a:lvl1pPr>
            <a:lvl2pPr indent="0">
              <a:lnSpc>
                <a:spcPct val="100000"/>
              </a:lnSpc>
              <a:spcAft>
                <a:spcPts val="600"/>
              </a:spcAft>
              <a:defRPr>
                <a:latin typeface="+mn-lt"/>
              </a:defRPr>
            </a:lvl2pPr>
            <a:lvl3pPr indent="0">
              <a:lnSpc>
                <a:spcPct val="100000"/>
              </a:lnSpc>
              <a:spcAft>
                <a:spcPts val="600"/>
              </a:spcAft>
              <a:defRPr>
                <a:latin typeface="+mn-lt"/>
              </a:defRPr>
            </a:lvl3pPr>
            <a:lvl4pPr indent="0">
              <a:lnSpc>
                <a:spcPct val="100000"/>
              </a:lnSpc>
              <a:spcAft>
                <a:spcPts val="600"/>
              </a:spcAft>
              <a:defRPr>
                <a:latin typeface="+mn-lt"/>
              </a:defRPr>
            </a:lvl4pPr>
            <a:lvl5pPr indent="0">
              <a:lnSpc>
                <a:spcPct val="100000"/>
              </a:lnSpc>
              <a:spcAft>
                <a:spcPts val="600"/>
              </a:spcAft>
              <a:defRPr>
                <a:latin typeface="+mn-l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1">
            <a:extLst>
              <a:ext uri="{FF2B5EF4-FFF2-40B4-BE49-F238E27FC236}">
                <a16:creationId xmlns:a16="http://schemas.microsoft.com/office/drawing/2014/main" id="{079BB94A-D6E7-4462-BAF3-94ECE04749BF}"/>
              </a:ext>
            </a:extLst>
          </p:cNvPr>
          <p:cNvSpPr>
            <a:spLocks noGrp="1"/>
          </p:cNvSpPr>
          <p:nvPr>
            <p:ph type="title"/>
          </p:nvPr>
        </p:nvSpPr>
        <p:spPr>
          <a:xfrm>
            <a:off x="4572000" y="6597352"/>
            <a:ext cx="4572000" cy="259472"/>
          </a:xfrm>
          <a:prstGeom prst="rect">
            <a:avLst/>
          </a:prstGeo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226438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5" name="Bande diagonale 4">
            <a:extLst>
              <a:ext uri="{FF2B5EF4-FFF2-40B4-BE49-F238E27FC236}">
                <a16:creationId xmlns:a16="http://schemas.microsoft.com/office/drawing/2014/main" id="{42D50E87-20DE-4889-BFB1-3BB2DA048AAF}"/>
              </a:ext>
            </a:extLst>
          </p:cNvPr>
          <p:cNvSpPr/>
          <p:nvPr userDrawn="1"/>
        </p:nvSpPr>
        <p:spPr bwMode="auto">
          <a:xfrm rot="10800000">
            <a:off x="4262" y="28559"/>
            <a:ext cx="9104242" cy="6856824"/>
          </a:xfrm>
          <a:prstGeom prst="diagStripe">
            <a:avLst>
              <a:gd name="adj" fmla="val 86006"/>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BE" sz="1800" b="0" i="0" u="none" strike="noStrike" cap="none" normalizeH="0" baseline="0">
              <a:ln>
                <a:noFill/>
              </a:ln>
              <a:solidFill>
                <a:schemeClr val="bg1"/>
              </a:solidFill>
              <a:effectLst/>
              <a:latin typeface="Arial" charset="0"/>
              <a:ea typeface="Microsoft YaHei" charset="-122"/>
            </a:endParaRPr>
          </a:p>
        </p:txBody>
      </p:sp>
      <p:sp>
        <p:nvSpPr>
          <p:cNvPr id="2" name="Bande diagonale 1">
            <a:extLst>
              <a:ext uri="{FF2B5EF4-FFF2-40B4-BE49-F238E27FC236}">
                <a16:creationId xmlns:a16="http://schemas.microsoft.com/office/drawing/2014/main" id="{97B01E5A-536B-4368-93A2-645DC6982933}"/>
              </a:ext>
            </a:extLst>
          </p:cNvPr>
          <p:cNvSpPr/>
          <p:nvPr userDrawn="1"/>
        </p:nvSpPr>
        <p:spPr bwMode="auto">
          <a:xfrm>
            <a:off x="35496" y="0"/>
            <a:ext cx="9104242" cy="6856824"/>
          </a:xfrm>
          <a:prstGeom prst="diagStripe">
            <a:avLst>
              <a:gd name="adj" fmla="val 86006"/>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BE" sz="1800" b="0" i="0" u="none" strike="noStrike" cap="none" normalizeH="0" baseline="0">
              <a:ln>
                <a:noFill/>
              </a:ln>
              <a:solidFill>
                <a:schemeClr val="bg1"/>
              </a:solidFill>
              <a:effectLst/>
              <a:latin typeface="Arial" charset="0"/>
              <a:ea typeface="Microsoft YaHei" charset="-122"/>
            </a:endParaRPr>
          </a:p>
        </p:txBody>
      </p:sp>
      <p:sp>
        <p:nvSpPr>
          <p:cNvPr id="3" name="Espace réservé du contenu 2"/>
          <p:cNvSpPr>
            <a:spLocks noGrp="1"/>
          </p:cNvSpPr>
          <p:nvPr>
            <p:ph idx="1"/>
          </p:nvPr>
        </p:nvSpPr>
        <p:spPr>
          <a:xfrm>
            <a:off x="461167" y="980728"/>
            <a:ext cx="8643075" cy="6048672"/>
          </a:xfrm>
        </p:spPr>
        <p:txBody>
          <a:bodyPr/>
          <a:lstStyle>
            <a:lvl1pPr marL="0" indent="0">
              <a:lnSpc>
                <a:spcPct val="100000"/>
              </a:lnSpc>
              <a:spcAft>
                <a:spcPts val="0"/>
              </a:spcAft>
              <a:defRPr lang="fr-FR" sz="3600" b="1">
                <a:solidFill>
                  <a:srgbClr val="000000"/>
                </a:solidFill>
                <a:latin typeface="+mn-lt"/>
                <a:ea typeface="+mn-ea"/>
                <a:cs typeface="+mn-cs"/>
              </a:defRPr>
            </a:lvl1pPr>
            <a:lvl2pPr indent="0">
              <a:lnSpc>
                <a:spcPct val="100000"/>
              </a:lnSpc>
              <a:spcAft>
                <a:spcPts val="600"/>
              </a:spcAft>
              <a:defRPr>
                <a:latin typeface="+mn-lt"/>
              </a:defRPr>
            </a:lvl2pPr>
            <a:lvl3pPr indent="0">
              <a:lnSpc>
                <a:spcPct val="100000"/>
              </a:lnSpc>
              <a:spcAft>
                <a:spcPts val="600"/>
              </a:spcAft>
              <a:defRPr>
                <a:latin typeface="+mn-lt"/>
              </a:defRPr>
            </a:lvl3pPr>
            <a:lvl4pPr indent="0">
              <a:lnSpc>
                <a:spcPct val="100000"/>
              </a:lnSpc>
              <a:spcAft>
                <a:spcPts val="600"/>
              </a:spcAft>
              <a:defRPr>
                <a:latin typeface="+mn-lt"/>
              </a:defRPr>
            </a:lvl4pPr>
            <a:lvl5pPr indent="0">
              <a:lnSpc>
                <a:spcPct val="100000"/>
              </a:lnSpc>
              <a:spcAft>
                <a:spcPts val="600"/>
              </a:spcAft>
              <a:defRPr>
                <a:latin typeface="+mn-l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1">
            <a:extLst>
              <a:ext uri="{FF2B5EF4-FFF2-40B4-BE49-F238E27FC236}">
                <a16:creationId xmlns:a16="http://schemas.microsoft.com/office/drawing/2014/main" id="{079BB94A-D6E7-4462-BAF3-94ECE04749BF}"/>
              </a:ext>
            </a:extLst>
          </p:cNvPr>
          <p:cNvSpPr>
            <a:spLocks noGrp="1"/>
          </p:cNvSpPr>
          <p:nvPr>
            <p:ph type="title"/>
          </p:nvPr>
        </p:nvSpPr>
        <p:spPr>
          <a:xfrm>
            <a:off x="4572000" y="6597352"/>
            <a:ext cx="4572000" cy="259472"/>
          </a:xfrm>
          <a:prstGeom prst="rect">
            <a:avLst/>
          </a:prstGeo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261466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re et contenu">
    <p:bg>
      <p:bgPr shadeToTitle="1">
        <a:solidFill>
          <a:schemeClr val="bg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1167" y="980728"/>
            <a:ext cx="8629823" cy="6048672"/>
          </a:xfrm>
        </p:spPr>
        <p:txBody>
          <a:bodyPr/>
          <a:lstStyle>
            <a:lvl1pPr marL="0" indent="0">
              <a:lnSpc>
                <a:spcPct val="100000"/>
              </a:lnSpc>
              <a:spcAft>
                <a:spcPts val="0"/>
              </a:spcAft>
              <a:defRPr lang="fr-FR" sz="3600" b="1">
                <a:solidFill>
                  <a:srgbClr val="000000"/>
                </a:solidFill>
                <a:latin typeface="Arial Nova" panose="020B0504020202020204" pitchFamily="34" charset="0"/>
                <a:ea typeface="+mn-ea"/>
                <a:cs typeface="+mn-cs"/>
              </a:defRPr>
            </a:lvl1pPr>
            <a:lvl2pPr indent="0">
              <a:lnSpc>
                <a:spcPct val="100000"/>
              </a:lnSpc>
              <a:spcAft>
                <a:spcPts val="0"/>
              </a:spcAft>
              <a:defRPr/>
            </a:lvl2pPr>
            <a:lvl3pPr indent="0">
              <a:lnSpc>
                <a:spcPct val="100000"/>
              </a:lnSpc>
              <a:spcAft>
                <a:spcPts val="600"/>
              </a:spcAft>
              <a:defRPr/>
            </a:lvl3pPr>
            <a:lvl4pPr indent="0">
              <a:lnSpc>
                <a:spcPct val="100000"/>
              </a:lnSpc>
              <a:spcAft>
                <a:spcPts val="600"/>
              </a:spcAft>
              <a:defRPr/>
            </a:lvl4pPr>
            <a:lvl5pPr indent="0">
              <a:lnSpc>
                <a:spcPct val="100000"/>
              </a:lnSpc>
              <a:spcAft>
                <a:spcPts val="600"/>
              </a:spcAf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1">
            <a:extLst>
              <a:ext uri="{FF2B5EF4-FFF2-40B4-BE49-F238E27FC236}">
                <a16:creationId xmlns:a16="http://schemas.microsoft.com/office/drawing/2014/main" id="{079BB94A-D6E7-4462-BAF3-94ECE04749BF}"/>
              </a:ext>
            </a:extLst>
          </p:cNvPr>
          <p:cNvSpPr>
            <a:spLocks noGrp="1"/>
          </p:cNvSpPr>
          <p:nvPr>
            <p:ph type="title"/>
          </p:nvPr>
        </p:nvSpPr>
        <p:spPr>
          <a:xfrm>
            <a:off x="4572000" y="6597352"/>
            <a:ext cx="4572000" cy="259472"/>
          </a:xfrm>
          <a:prstGeom prst="rect">
            <a:avLst/>
          </a:prstGeo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94301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0" y="980728"/>
            <a:ext cx="4464496" cy="5616624"/>
          </a:xfrm>
        </p:spPr>
        <p:txBody>
          <a:bodyPr/>
          <a:lstStyle>
            <a:lvl1pPr marL="0" indent="0">
              <a:lnSpc>
                <a:spcPct val="100000"/>
              </a:lnSpc>
              <a:spcAft>
                <a:spcPts val="0"/>
              </a:spcAft>
              <a:defRPr lang="fr-FR" sz="3600" b="1" dirty="0">
                <a:solidFill>
                  <a:srgbClr val="000000"/>
                </a:solidFill>
                <a:latin typeface="Arial Nova" panose="020B0504020202020204" pitchFamily="34" charset="0"/>
                <a:ea typeface="+mn-ea"/>
                <a:cs typeface="+mn-cs"/>
              </a:defRPr>
            </a:lvl1pPr>
            <a:lvl2pPr indent="0">
              <a:lnSpc>
                <a:spcPct val="100000"/>
              </a:lnSpc>
              <a:spcAft>
                <a:spcPts val="0"/>
              </a:spcAft>
              <a:defRPr/>
            </a:lvl2pPr>
            <a:lvl3pPr indent="0">
              <a:lnSpc>
                <a:spcPct val="100000"/>
              </a:lnSpc>
              <a:spcAft>
                <a:spcPts val="0"/>
              </a:spcAft>
              <a:defRPr/>
            </a:lvl3pPr>
            <a:lvl4pPr indent="0">
              <a:lnSpc>
                <a:spcPct val="100000"/>
              </a:lnSpc>
              <a:spcAft>
                <a:spcPts val="0"/>
              </a:spcAft>
              <a:defRPr/>
            </a:lvl4pPr>
            <a:lvl5pPr indent="0">
              <a:lnSpc>
                <a:spcPct val="100000"/>
              </a:lnSpc>
              <a:spcAft>
                <a:spcPts val="0"/>
              </a:spcAf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1">
            <a:extLst>
              <a:ext uri="{FF2B5EF4-FFF2-40B4-BE49-F238E27FC236}">
                <a16:creationId xmlns:a16="http://schemas.microsoft.com/office/drawing/2014/main" id="{079BB94A-D6E7-4462-BAF3-94ECE04749BF}"/>
              </a:ext>
            </a:extLst>
          </p:cNvPr>
          <p:cNvSpPr>
            <a:spLocks noGrp="1"/>
          </p:cNvSpPr>
          <p:nvPr>
            <p:ph type="title"/>
          </p:nvPr>
        </p:nvSpPr>
        <p:spPr>
          <a:xfrm>
            <a:off x="4572000" y="6597352"/>
            <a:ext cx="4572000" cy="259472"/>
          </a:xfrm>
          <a:prstGeom prst="rect">
            <a:avLst/>
          </a:prstGeo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387155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1169" y="980728"/>
            <a:ext cx="4110832" cy="5616624"/>
          </a:xfrm>
        </p:spPr>
        <p:txBody>
          <a:bodyPr/>
          <a:lstStyle>
            <a:lvl1pPr indent="0">
              <a:lnSpc>
                <a:spcPct val="100000"/>
              </a:lnSpc>
              <a:spcAft>
                <a:spcPts val="0"/>
              </a:spcAft>
              <a:defRPr lang="fr-FR" sz="3600" b="1" dirty="0">
                <a:solidFill>
                  <a:srgbClr val="000000"/>
                </a:solidFill>
                <a:latin typeface="Arial Nova" panose="020B0504020202020204" pitchFamily="34" charset="0"/>
                <a:ea typeface="+mn-ea"/>
                <a:cs typeface="+mn-cs"/>
              </a:defRPr>
            </a:lvl1pPr>
            <a:lvl2pPr indent="0">
              <a:lnSpc>
                <a:spcPct val="100000"/>
              </a:lnSpc>
              <a:spcAft>
                <a:spcPts val="600"/>
              </a:spcAft>
              <a:defRPr/>
            </a:lvl2pPr>
            <a:lvl3pPr indent="0">
              <a:lnSpc>
                <a:spcPct val="100000"/>
              </a:lnSpc>
              <a:spcAft>
                <a:spcPts val="600"/>
              </a:spcAft>
              <a:defRPr/>
            </a:lvl3pPr>
            <a:lvl4pPr indent="0">
              <a:lnSpc>
                <a:spcPct val="100000"/>
              </a:lnSpc>
              <a:spcAft>
                <a:spcPts val="600"/>
              </a:spcAft>
              <a:defRPr/>
            </a:lvl4pPr>
            <a:lvl5pPr indent="0">
              <a:lnSpc>
                <a:spcPct val="100000"/>
              </a:lnSpc>
              <a:spcAft>
                <a:spcPts val="600"/>
              </a:spcAf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1">
            <a:extLst>
              <a:ext uri="{FF2B5EF4-FFF2-40B4-BE49-F238E27FC236}">
                <a16:creationId xmlns:a16="http://schemas.microsoft.com/office/drawing/2014/main" id="{079BB94A-D6E7-4462-BAF3-94ECE04749BF}"/>
              </a:ext>
            </a:extLst>
          </p:cNvPr>
          <p:cNvSpPr>
            <a:spLocks noGrp="1"/>
          </p:cNvSpPr>
          <p:nvPr>
            <p:ph type="title"/>
          </p:nvPr>
        </p:nvSpPr>
        <p:spPr>
          <a:xfrm>
            <a:off x="4572000" y="6597352"/>
            <a:ext cx="4572000" cy="259472"/>
          </a:xfrm>
          <a:prstGeom prst="rect">
            <a:avLst/>
          </a:prstGeo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388592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79BB94A-D6E7-4462-BAF3-94ECE04749BF}"/>
              </a:ext>
            </a:extLst>
          </p:cNvPr>
          <p:cNvSpPr>
            <a:spLocks noGrp="1"/>
          </p:cNvSpPr>
          <p:nvPr>
            <p:ph type="title"/>
          </p:nvPr>
        </p:nvSpPr>
        <p:spPr>
          <a:xfrm>
            <a:off x="4572000" y="6597352"/>
            <a:ext cx="4572000" cy="259472"/>
          </a:xfrm>
          <a:prstGeom prst="rect">
            <a:avLst/>
          </a:prstGeo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19776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57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Vide">
    <p:bg>
      <p:bgPr shadeToTitle="1">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14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D5967-E314-4CA6-BBAD-34CC5C5BC4B9}"/>
              </a:ext>
            </a:extLst>
          </p:cNvPr>
          <p:cNvSpPr>
            <a:spLocks noGrp="1"/>
          </p:cNvSpPr>
          <p:nvPr>
            <p:ph type="title"/>
          </p:nvPr>
        </p:nvSpPr>
        <p:spPr>
          <a:xfrm>
            <a:off x="4572000" y="6597352"/>
            <a:ext cx="4572000" cy="259472"/>
          </a:xfrm>
        </p:spPr>
        <p:txBody>
          <a:bodyPr/>
          <a:lstStyle>
            <a:lvl1pPr algn="r">
              <a:defRPr sz="1600"/>
            </a:lvl1pPr>
          </a:lstStyle>
          <a:p>
            <a:r>
              <a:rPr lang="fr-FR" dirty="0"/>
              <a:t>Modifiez le style du titre</a:t>
            </a:r>
            <a:endParaRPr lang="fr-BE" dirty="0"/>
          </a:p>
        </p:txBody>
      </p:sp>
    </p:spTree>
    <p:extLst>
      <p:ext uri="{BB962C8B-B14F-4D97-AF65-F5344CB8AC3E}">
        <p14:creationId xmlns:p14="http://schemas.microsoft.com/office/powerpoint/2010/main" val="299731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3F1BAC6-0A2E-4441-9E24-D56C55DD60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50" y="0"/>
            <a:ext cx="779463" cy="817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7D16D935-C446-4C74-B8B9-BC1DF4630200}"/>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029" name="Rectangle 4">
            <a:extLst>
              <a:ext uri="{FF2B5EF4-FFF2-40B4-BE49-F238E27FC236}">
                <a16:creationId xmlns:a16="http://schemas.microsoft.com/office/drawing/2014/main" id="{48244BA3-653A-4C2C-BC50-534E03F0C72C}"/>
              </a:ext>
            </a:extLst>
          </p:cNvPr>
          <p:cNvSpPr>
            <a:spLocks noGrp="1" noChangeArrowheads="1"/>
          </p:cNvSpPr>
          <p:nvPr>
            <p:ph type="body" idx="1"/>
          </p:nvPr>
        </p:nvSpPr>
        <p:spPr bwMode="auto">
          <a:xfrm>
            <a:off x="457200" y="1604963"/>
            <a:ext cx="8435280"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dirty="0" err="1"/>
              <a:t>Cliquez</a:t>
            </a:r>
            <a:r>
              <a:rPr lang="en-GB" altLang="fr-FR" dirty="0"/>
              <a:t> pour </a:t>
            </a:r>
            <a:r>
              <a:rPr lang="en-GB" altLang="fr-FR" dirty="0" err="1"/>
              <a:t>éditer</a:t>
            </a:r>
            <a:r>
              <a:rPr lang="en-GB" altLang="fr-FR" dirty="0"/>
              <a:t> le format du plan de </a:t>
            </a:r>
            <a:r>
              <a:rPr lang="en-GB" altLang="fr-FR" dirty="0" err="1"/>
              <a:t>texte</a:t>
            </a:r>
            <a:endParaRPr lang="en-GB" altLang="fr-FR" dirty="0"/>
          </a:p>
          <a:p>
            <a:pPr lvl="1"/>
            <a:r>
              <a:rPr lang="en-GB" altLang="fr-FR" dirty="0"/>
              <a:t>Second </a:t>
            </a:r>
            <a:r>
              <a:rPr lang="en-GB" altLang="fr-FR" dirty="0" err="1"/>
              <a:t>niveau</a:t>
            </a:r>
            <a:r>
              <a:rPr lang="en-GB" altLang="fr-FR" dirty="0"/>
              <a:t> de plan</a:t>
            </a:r>
          </a:p>
          <a:p>
            <a:pPr lvl="2"/>
            <a:r>
              <a:rPr lang="en-GB" altLang="fr-FR" dirty="0" err="1"/>
              <a:t>Troisième</a:t>
            </a:r>
            <a:r>
              <a:rPr lang="en-GB" altLang="fr-FR" dirty="0"/>
              <a:t> </a:t>
            </a:r>
            <a:r>
              <a:rPr lang="en-GB" altLang="fr-FR" dirty="0" err="1"/>
              <a:t>niveau</a:t>
            </a:r>
            <a:r>
              <a:rPr lang="en-GB" altLang="fr-FR" dirty="0"/>
              <a:t> de plan</a:t>
            </a:r>
          </a:p>
          <a:p>
            <a:pPr lvl="3"/>
            <a:r>
              <a:rPr lang="en-GB" altLang="fr-FR" dirty="0" err="1"/>
              <a:t>Quatrième</a:t>
            </a:r>
            <a:r>
              <a:rPr lang="en-GB" altLang="fr-FR" dirty="0"/>
              <a:t> </a:t>
            </a:r>
            <a:r>
              <a:rPr lang="en-GB" altLang="fr-FR" dirty="0" err="1"/>
              <a:t>niveau</a:t>
            </a:r>
            <a:r>
              <a:rPr lang="en-GB" altLang="fr-FR" dirty="0"/>
              <a:t> de plan</a:t>
            </a:r>
          </a:p>
          <a:p>
            <a:pPr lvl="4"/>
            <a:r>
              <a:rPr lang="en-GB" altLang="fr-FR" dirty="0" err="1"/>
              <a:t>Cinquième</a:t>
            </a:r>
            <a:r>
              <a:rPr lang="en-GB" altLang="fr-FR" dirty="0"/>
              <a:t> </a:t>
            </a:r>
            <a:r>
              <a:rPr lang="en-GB" altLang="fr-FR" dirty="0" err="1"/>
              <a:t>niveau</a:t>
            </a:r>
            <a:r>
              <a:rPr lang="en-GB" altLang="fr-FR" dirty="0"/>
              <a:t> de plan</a:t>
            </a:r>
          </a:p>
          <a:p>
            <a:pPr lvl="4"/>
            <a:r>
              <a:rPr lang="en-GB" altLang="fr-FR" dirty="0" err="1"/>
              <a:t>Sixième</a:t>
            </a:r>
            <a:r>
              <a:rPr lang="en-GB" altLang="fr-FR" dirty="0"/>
              <a:t> </a:t>
            </a:r>
            <a:r>
              <a:rPr lang="en-GB" altLang="fr-FR" dirty="0" err="1"/>
              <a:t>niveau</a:t>
            </a:r>
            <a:r>
              <a:rPr lang="en-GB" altLang="fr-FR" dirty="0"/>
              <a:t> de plan</a:t>
            </a:r>
          </a:p>
          <a:p>
            <a:pPr lvl="4"/>
            <a:r>
              <a:rPr lang="en-GB" altLang="fr-FR" dirty="0" err="1"/>
              <a:t>Septième</a:t>
            </a:r>
            <a:r>
              <a:rPr lang="en-GB" altLang="fr-FR" dirty="0"/>
              <a:t> </a:t>
            </a:r>
            <a:r>
              <a:rPr lang="en-GB" altLang="fr-FR" dirty="0" err="1"/>
              <a:t>niveau</a:t>
            </a:r>
            <a:r>
              <a:rPr lang="en-GB" altLang="fr-FR" dirty="0"/>
              <a:t> de plan</a:t>
            </a:r>
          </a:p>
          <a:p>
            <a:pPr lvl="4"/>
            <a:r>
              <a:rPr lang="en-GB" altLang="fr-FR" dirty="0" err="1"/>
              <a:t>Huitième</a:t>
            </a:r>
            <a:r>
              <a:rPr lang="en-GB" altLang="fr-FR" dirty="0"/>
              <a:t> </a:t>
            </a:r>
            <a:r>
              <a:rPr lang="en-GB" altLang="fr-FR" dirty="0" err="1"/>
              <a:t>niveau</a:t>
            </a:r>
            <a:r>
              <a:rPr lang="en-GB" altLang="fr-FR" dirty="0"/>
              <a:t> de plan</a:t>
            </a:r>
          </a:p>
          <a:p>
            <a:pPr lvl="4"/>
            <a:r>
              <a:rPr lang="en-GB" altLang="fr-FR" dirty="0" err="1"/>
              <a:t>Neuvième</a:t>
            </a:r>
            <a:r>
              <a:rPr lang="en-GB" altLang="fr-FR" dirty="0"/>
              <a:t> </a:t>
            </a:r>
            <a:r>
              <a:rPr lang="en-GB" altLang="fr-FR" dirty="0" err="1"/>
              <a:t>niveau</a:t>
            </a:r>
            <a:r>
              <a:rPr lang="en-GB" altLang="fr-FR" dirty="0"/>
              <a:t> de plan</a:t>
            </a:r>
          </a:p>
        </p:txBody>
      </p:sp>
    </p:spTree>
  </p:cSld>
  <p:clrMap bg1="lt1" tx1="dk1" bg2="lt2" tx2="dk2" accent1="accent1" accent2="accent2" accent3="accent3" accent4="accent4" accent5="accent5" accent6="accent6" hlink="hlink" folHlink="folHlink"/>
  <p:sldLayoutIdLst>
    <p:sldLayoutId id="2147483662" r:id="rId1"/>
    <p:sldLayoutId id="2147483669" r:id="rId2"/>
    <p:sldLayoutId id="2147483667" r:id="rId3"/>
    <p:sldLayoutId id="2147483665" r:id="rId4"/>
    <p:sldLayoutId id="2147483663" r:id="rId5"/>
    <p:sldLayoutId id="2147483664" r:id="rId6"/>
    <p:sldLayoutId id="2147483657" r:id="rId7"/>
    <p:sldLayoutId id="2147483668" r:id="rId8"/>
    <p:sldLayoutId id="2147483666" r:id="rId9"/>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9pPr>
    </p:titleStyle>
    <p:bodyStyle>
      <a:lvl1pPr marL="0" indent="0" algn="l" defTabSz="449263" rtl="0" eaLnBrk="0" fontAlgn="base" hangingPunct="0">
        <a:lnSpc>
          <a:spcPct val="100000"/>
        </a:lnSpc>
        <a:spcBef>
          <a:spcPct val="0"/>
        </a:spcBef>
        <a:spcAft>
          <a:spcPts val="0"/>
        </a:spcAft>
        <a:buClr>
          <a:srgbClr val="000000"/>
        </a:buClr>
        <a:buSzPct val="100000"/>
        <a:buFont typeface="Times New Roman" panose="02020603050405020304" pitchFamily="18" charset="0"/>
        <a:defRPr sz="3200" b="1">
          <a:solidFill>
            <a:srgbClr val="000000"/>
          </a:solidFill>
          <a:latin typeface="Arial Nova" panose="020B0504020202020204" pitchFamily="34" charset="0"/>
          <a:ea typeface="+mn-ea"/>
          <a:cs typeface="+mn-cs"/>
        </a:defRPr>
      </a:lvl1pPr>
      <a:lvl2pPr marL="742950" indent="0" algn="l" defTabSz="449263" rtl="0" eaLnBrk="0" fontAlgn="base" hangingPunct="0">
        <a:lnSpc>
          <a:spcPct val="100000"/>
        </a:lnSpc>
        <a:spcBef>
          <a:spcPct val="0"/>
        </a:spcBef>
        <a:spcAft>
          <a:spcPts val="0"/>
        </a:spcAft>
        <a:buClr>
          <a:srgbClr val="000000"/>
        </a:buClr>
        <a:buSzPct val="100000"/>
        <a:buFont typeface="Times New Roman" panose="02020603050405020304" pitchFamily="18" charset="0"/>
        <a:defRPr sz="2400">
          <a:solidFill>
            <a:srgbClr val="000000"/>
          </a:solidFill>
          <a:latin typeface="+mn-lt"/>
          <a:ea typeface="+mn-ea"/>
        </a:defRPr>
      </a:lvl2pPr>
      <a:lvl3pPr marL="1143000" indent="0" algn="l" defTabSz="449263" rtl="0" eaLnBrk="0" fontAlgn="base" hangingPunct="0">
        <a:lnSpc>
          <a:spcPct val="100000"/>
        </a:lnSpc>
        <a:spcBef>
          <a:spcPct val="0"/>
        </a:spcBef>
        <a:spcAft>
          <a:spcPts val="0"/>
        </a:spcAft>
        <a:buClr>
          <a:srgbClr val="000000"/>
        </a:buClr>
        <a:buSzPct val="100000"/>
        <a:buFont typeface="Times New Roman" panose="02020603050405020304" pitchFamily="18" charset="0"/>
        <a:defRPr sz="2000">
          <a:solidFill>
            <a:srgbClr val="000000"/>
          </a:solidFill>
          <a:latin typeface="+mn-lt"/>
          <a:ea typeface="+mn-ea"/>
        </a:defRPr>
      </a:lvl3pPr>
      <a:lvl4pPr marL="1600200" indent="0" algn="l" defTabSz="449263" rtl="0" eaLnBrk="0" fontAlgn="base" hangingPunct="0">
        <a:lnSpc>
          <a:spcPct val="100000"/>
        </a:lnSpc>
        <a:spcBef>
          <a:spcPct val="0"/>
        </a:spcBef>
        <a:spcAft>
          <a:spcPts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0" algn="l" defTabSz="449263" rtl="0" eaLnBrk="0" fontAlgn="base" hangingPunct="0">
        <a:lnSpc>
          <a:spcPct val="100000"/>
        </a:lnSpc>
        <a:spcBef>
          <a:spcPct val="0"/>
        </a:spcBef>
        <a:spcAft>
          <a:spcPts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3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F6F0B911-2FC9-481C-BB3C-96510D9B0458}"/>
              </a:ext>
            </a:extLst>
          </p:cNvPr>
          <p:cNvSpPr>
            <a:spLocks noChangeArrowheads="1"/>
          </p:cNvSpPr>
          <p:nvPr/>
        </p:nvSpPr>
        <p:spPr bwMode="auto">
          <a:xfrm>
            <a:off x="33338" y="836613"/>
            <a:ext cx="9110662" cy="1014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lnSpc>
                <a:spcPct val="100000"/>
              </a:lnSpc>
              <a:buClrTx/>
              <a:buFontTx/>
              <a:buNone/>
            </a:pPr>
            <a:r>
              <a:rPr lang="fr-BE" altLang="fr-FR" sz="6000" b="1" dirty="0">
                <a:solidFill>
                  <a:srgbClr val="FFFF00"/>
                </a:solidFill>
                <a:latin typeface="Calibri" panose="020F0502020204030204" pitchFamily="34" charset="0"/>
              </a:rPr>
              <a:t>« Les p’tits Canaris » 2022</a:t>
            </a:r>
          </a:p>
        </p:txBody>
      </p:sp>
      <p:pic>
        <p:nvPicPr>
          <p:cNvPr id="4099" name="Picture 2">
            <a:extLst>
              <a:ext uri="{FF2B5EF4-FFF2-40B4-BE49-F238E27FC236}">
                <a16:creationId xmlns:a16="http://schemas.microsoft.com/office/drawing/2014/main" id="{FD179257-68A6-412A-ADB2-2FB5957D5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48150"/>
            <a:ext cx="2025650" cy="177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3">
            <a:extLst>
              <a:ext uri="{FF2B5EF4-FFF2-40B4-BE49-F238E27FC236}">
                <a16:creationId xmlns:a16="http://schemas.microsoft.com/office/drawing/2014/main" id="{9886B45B-BB0E-4595-A46F-7FA76C1B2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6188075"/>
            <a:ext cx="2849563" cy="508000"/>
          </a:xfrm>
          <a:prstGeom prst="rect">
            <a:avLst/>
          </a:prstGeom>
          <a:noFill/>
          <a:ln>
            <a:noFill/>
          </a:ln>
          <a:effectLst/>
          <a:extLst>
            <a:ext uri="{909E8E84-426E-40DD-AFC4-6F175D3DCCD1}">
              <a14:hiddenFill xmlns:a14="http://schemas.microsoft.com/office/drawing/2010/main">
                <a:blipFill dpi="0" rotWithShape="0">
                  <a:blip/>
                  <a:srcRect l="23874" t="49867" r="23067" b="310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4">
            <a:extLst>
              <a:ext uri="{FF2B5EF4-FFF2-40B4-BE49-F238E27FC236}">
                <a16:creationId xmlns:a16="http://schemas.microsoft.com/office/drawing/2014/main" id="{C9094A89-D8B7-495F-9C0E-B3850BBF9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3051175"/>
            <a:ext cx="2339975" cy="2852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5">
            <a:extLst>
              <a:ext uri="{FF2B5EF4-FFF2-40B4-BE49-F238E27FC236}">
                <a16:creationId xmlns:a16="http://schemas.microsoft.com/office/drawing/2014/main" id="{8F9A700F-33CD-4686-A4C3-7A5F2B24F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3527425"/>
            <a:ext cx="2292350" cy="149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re 1">
            <a:extLst>
              <a:ext uri="{FF2B5EF4-FFF2-40B4-BE49-F238E27FC236}">
                <a16:creationId xmlns:a16="http://schemas.microsoft.com/office/drawing/2014/main" id="{1A9CB7AC-2610-44C7-81D9-4AD8CD310C4D}"/>
              </a:ext>
            </a:extLst>
          </p:cNvPr>
          <p:cNvSpPr>
            <a:spLocks noGrp="1"/>
          </p:cNvSpPr>
          <p:nvPr>
            <p:ph type="title"/>
          </p:nvPr>
        </p:nvSpPr>
        <p:spPr/>
        <p:txBody>
          <a:bodyPr/>
          <a:lstStyle/>
          <a:p>
            <a:endParaRPr lang="fr-BE"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4E57206F-C3A4-476D-8EA4-A3C9540A6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72575" cy="689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2">
            <a:extLst>
              <a:ext uri="{FF2B5EF4-FFF2-40B4-BE49-F238E27FC236}">
                <a16:creationId xmlns:a16="http://schemas.microsoft.com/office/drawing/2014/main" id="{F0D4F5CA-AD71-464B-A94B-FD1AA751A559}"/>
              </a:ext>
            </a:extLst>
          </p:cNvPr>
          <p:cNvSpPr>
            <a:spLocks noChangeArrowheads="1"/>
          </p:cNvSpPr>
          <p:nvPr/>
        </p:nvSpPr>
        <p:spPr bwMode="auto">
          <a:xfrm>
            <a:off x="71438" y="158872"/>
            <a:ext cx="8893175" cy="6492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spAutoFit/>
          </a:bodyPr>
          <a:lstStyle>
            <a:lvl1pPr indent="317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Nos </a:t>
            </a:r>
            <a:r>
              <a:rPr lang="fr-BE" altLang="fr-FR" sz="3200" b="1" kern="0" dirty="0" err="1">
                <a:solidFill>
                  <a:srgbClr val="000000"/>
                </a:solidFill>
                <a:latin typeface="Calibri" panose="020F0502020204030204" pitchFamily="34" charset="0"/>
                <a:cs typeface="Calibri" panose="020F0502020204030204" pitchFamily="34" charset="0"/>
              </a:rPr>
              <a:t>èstons</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fièrs</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dè</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noss</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pètite</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patryie</a:t>
            </a:r>
            <a:r>
              <a:rPr lang="fr-BE" altLang="fr-FR" sz="3200" b="1" kern="0" dirty="0">
                <a:solidFill>
                  <a:srgbClr val="000000"/>
                </a:solidFill>
                <a:latin typeface="Calibri" panose="020F0502020204030204" pitchFamily="34" charset="0"/>
                <a:cs typeface="Calibri" panose="020F0502020204030204" pitchFamily="34" charset="0"/>
              </a:rPr>
              <a:t> ;</a:t>
            </a:r>
          </a:p>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Di </a:t>
            </a:r>
            <a:r>
              <a:rPr lang="fr-BE" altLang="fr-FR" sz="3200" b="1" kern="0" dirty="0" err="1">
                <a:solidFill>
                  <a:srgbClr val="000000"/>
                </a:solidFill>
                <a:latin typeface="Calibri" panose="020F0502020204030204" pitchFamily="34" charset="0"/>
                <a:cs typeface="Calibri" panose="020F0502020204030204" pitchFamily="34" charset="0"/>
              </a:rPr>
              <a:t>lauche</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èt</a:t>
            </a:r>
            <a:r>
              <a:rPr lang="fr-BE" altLang="fr-FR" sz="3200" b="1" kern="0" dirty="0">
                <a:solidFill>
                  <a:srgbClr val="000000"/>
                </a:solidFill>
                <a:latin typeface="Calibri" panose="020F0502020204030204" pitchFamily="34" charset="0"/>
                <a:cs typeface="Calibri" panose="020F0502020204030204" pitchFamily="34" charset="0"/>
              </a:rPr>
              <a:t> d’ long, on </a:t>
            </a:r>
            <a:r>
              <a:rPr lang="fr-BE" altLang="fr-FR" sz="3200" b="1" kern="0" dirty="0" err="1">
                <a:solidFill>
                  <a:srgbClr val="000000"/>
                </a:solidFill>
                <a:latin typeface="Calibri" panose="020F0502020204030204" pitchFamily="34" charset="0"/>
                <a:cs typeface="Calibri" panose="020F0502020204030204" pitchFamily="34" charset="0"/>
              </a:rPr>
              <a:t>pâ’le</a:t>
            </a:r>
            <a:r>
              <a:rPr lang="fr-BE" altLang="fr-FR" sz="3200" b="1" kern="0" dirty="0">
                <a:solidFill>
                  <a:srgbClr val="000000"/>
                </a:solidFill>
                <a:latin typeface="Calibri" panose="020F0502020204030204" pitchFamily="34" charset="0"/>
                <a:cs typeface="Calibri" panose="020F0502020204030204" pitchFamily="34" charset="0"/>
              </a:rPr>
              <a:t> di ses </a:t>
            </a:r>
            <a:r>
              <a:rPr lang="fr-BE" altLang="fr-FR" sz="3200" b="1" kern="0" dirty="0" err="1">
                <a:solidFill>
                  <a:srgbClr val="000000"/>
                </a:solidFill>
                <a:latin typeface="Calibri" panose="020F0502020204030204" pitchFamily="34" charset="0"/>
                <a:cs typeface="Calibri" panose="020F0502020204030204" pitchFamily="34" charset="0"/>
              </a:rPr>
              <a:t>èfants</a:t>
            </a:r>
            <a:r>
              <a:rPr lang="fr-BE" altLang="fr-FR" sz="3200" b="1" kern="0" dirty="0">
                <a:solidFill>
                  <a:srgbClr val="000000"/>
                </a:solidFill>
                <a:latin typeface="Calibri" panose="020F0502020204030204" pitchFamily="34" charset="0"/>
                <a:cs typeface="Calibri" panose="020F0502020204030204" pitchFamily="34" charset="0"/>
              </a:rPr>
              <a:t> ;</a:t>
            </a:r>
          </a:p>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Au </a:t>
            </a:r>
            <a:r>
              <a:rPr lang="fr-BE" altLang="fr-FR" sz="3200" b="1" kern="0" dirty="0" err="1">
                <a:solidFill>
                  <a:srgbClr val="000000"/>
                </a:solidFill>
                <a:latin typeface="Calibri" panose="020F0502020204030204" pitchFamily="34" charset="0"/>
                <a:cs typeface="Calibri" panose="020F0502020204030204" pitchFamily="34" charset="0"/>
              </a:rPr>
              <a:t>premî</a:t>
            </a:r>
            <a:r>
              <a:rPr lang="fr-BE" altLang="fr-FR" sz="3200" b="1" kern="0" dirty="0">
                <a:solidFill>
                  <a:srgbClr val="000000"/>
                </a:solidFill>
                <a:latin typeface="Calibri" panose="020F0502020204030204" pitchFamily="34" charset="0"/>
                <a:cs typeface="Calibri" panose="020F0502020204030204" pitchFamily="34" charset="0"/>
              </a:rPr>
              <a:t> rang, on l’ </a:t>
            </a:r>
            <a:r>
              <a:rPr lang="fr-BE" altLang="fr-FR" sz="3200" b="1" kern="0" dirty="0" err="1">
                <a:solidFill>
                  <a:srgbClr val="000000"/>
                </a:solidFill>
                <a:latin typeface="Calibri" panose="020F0502020204030204" pitchFamily="34" charset="0"/>
                <a:cs typeface="Calibri" panose="020F0502020204030204" pitchFamily="34" charset="0"/>
              </a:rPr>
              <a:t>mèt</a:t>
            </a:r>
            <a:r>
              <a:rPr lang="fr-BE" altLang="fr-FR" sz="3200" b="1" kern="0" dirty="0">
                <a:solidFill>
                  <a:srgbClr val="000000"/>
                </a:solidFill>
                <a:latin typeface="Calibri" panose="020F0502020204030204" pitchFamily="34" charset="0"/>
                <a:cs typeface="Calibri" panose="020F0502020204030204" pitchFamily="34" charset="0"/>
              </a:rPr>
              <a:t> pou’ l’</a:t>
            </a:r>
            <a:r>
              <a:rPr lang="fr-BE" altLang="fr-FR" sz="3200" b="1" kern="0" dirty="0" err="1">
                <a:solidFill>
                  <a:srgbClr val="000000"/>
                </a:solidFill>
                <a:latin typeface="Calibri" panose="020F0502020204030204" pitchFamily="34" charset="0"/>
                <a:cs typeface="Calibri" panose="020F0502020204030204" pitchFamily="34" charset="0"/>
              </a:rPr>
              <a:t>industryie</a:t>
            </a:r>
            <a:r>
              <a:rPr lang="fr-BE" altLang="fr-FR" sz="3200" b="1" kern="0" dirty="0">
                <a:solidFill>
                  <a:srgbClr val="000000"/>
                </a:solidFill>
                <a:latin typeface="Calibri" panose="020F0502020204030204" pitchFamily="34" charset="0"/>
                <a:cs typeface="Calibri" panose="020F0502020204030204" pitchFamily="34" charset="0"/>
              </a:rPr>
              <a:t> ;</a:t>
            </a:r>
          </a:p>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Et </a:t>
            </a:r>
            <a:r>
              <a:rPr lang="fr-BE" altLang="fr-FR" sz="3200" b="1" kern="0" dirty="0" err="1">
                <a:solidFill>
                  <a:srgbClr val="000000"/>
                </a:solidFill>
                <a:latin typeface="Calibri" panose="020F0502020204030204" pitchFamily="34" charset="0"/>
                <a:cs typeface="Calibri" panose="020F0502020204030204" pitchFamily="34" charset="0"/>
              </a:rPr>
              <a:t>dins</a:t>
            </a:r>
            <a:r>
              <a:rPr lang="fr-BE" altLang="fr-FR" sz="3200" b="1" kern="0" dirty="0">
                <a:solidFill>
                  <a:srgbClr val="000000"/>
                </a:solidFill>
                <a:latin typeface="Calibri" panose="020F0502020204030204" pitchFamily="34" charset="0"/>
                <a:cs typeface="Calibri" panose="020F0502020204030204" pitchFamily="34" charset="0"/>
              </a:rPr>
              <a:t> les arts, c’est </a:t>
            </a:r>
            <a:r>
              <a:rPr lang="fr-BE" altLang="fr-FR" sz="3200" b="1" kern="0" dirty="0" err="1">
                <a:solidFill>
                  <a:srgbClr val="000000"/>
                </a:solidFill>
                <a:latin typeface="Calibri" panose="020F0502020204030204" pitchFamily="34" charset="0"/>
                <a:cs typeface="Calibri" panose="020F0502020204030204" pitchFamily="34" charset="0"/>
              </a:rPr>
              <a:t>co</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lèye</a:t>
            </a:r>
            <a:r>
              <a:rPr lang="fr-BE" altLang="fr-FR" sz="3200" b="1" kern="0" dirty="0">
                <a:solidFill>
                  <a:srgbClr val="000000"/>
                </a:solidFill>
                <a:latin typeface="Calibri" panose="020F0502020204030204" pitchFamily="34" charset="0"/>
                <a:cs typeface="Calibri" panose="020F0502020204030204" pitchFamily="34" charset="0"/>
              </a:rPr>
              <a:t> qu’est </a:t>
            </a:r>
            <a:r>
              <a:rPr lang="fr-BE" altLang="fr-FR" sz="3200" b="1" kern="0" dirty="0" err="1">
                <a:solidFill>
                  <a:srgbClr val="000000"/>
                </a:solidFill>
                <a:latin typeface="Calibri" panose="020F0502020204030204" pitchFamily="34" charset="0"/>
                <a:cs typeface="Calibri" panose="020F0502020204030204" pitchFamily="34" charset="0"/>
              </a:rPr>
              <a:t>pa</a:t>
            </a:r>
            <a:r>
              <a:rPr lang="fr-BE" altLang="fr-FR" sz="3200" b="1" kern="0" dirty="0">
                <a:solidFill>
                  <a:srgbClr val="000000"/>
                </a:solidFill>
                <a:latin typeface="Calibri" panose="020F0502020204030204" pitchFamily="34" charset="0"/>
                <a:cs typeface="Calibri" panose="020F0502020204030204" pitchFamily="34" charset="0"/>
              </a:rPr>
              <a:t>’ d’</a:t>
            </a:r>
            <a:r>
              <a:rPr lang="fr-BE" altLang="fr-FR" sz="3200" b="1" kern="0" dirty="0" err="1">
                <a:solidFill>
                  <a:srgbClr val="000000"/>
                </a:solidFill>
                <a:latin typeface="Calibri" panose="020F0502020204030204" pitchFamily="34" charset="0"/>
                <a:cs typeface="Calibri" panose="020F0502020204030204" pitchFamily="34" charset="0"/>
              </a:rPr>
              <a:t>vant</a:t>
            </a:r>
            <a:r>
              <a:rPr lang="fr-BE" altLang="fr-FR" sz="3200" b="1" kern="0" dirty="0">
                <a:solidFill>
                  <a:srgbClr val="000000"/>
                </a:solidFill>
                <a:latin typeface="Calibri" panose="020F0502020204030204" pitchFamily="34" charset="0"/>
                <a:cs typeface="Calibri" panose="020F0502020204030204" pitchFamily="34" charset="0"/>
              </a:rPr>
              <a:t>.</a:t>
            </a:r>
          </a:p>
          <a:p>
            <a:pPr algn="ctr" eaLnBrk="1" hangingPunct="1">
              <a:lnSpc>
                <a:spcPct val="100000"/>
              </a:lnSpc>
              <a:buClrTx/>
              <a:buFontTx/>
              <a:buNone/>
            </a:pPr>
            <a:endParaRPr lang="fr-BE" altLang="fr-FR" sz="3200" b="1" kern="0" dirty="0">
              <a:solidFill>
                <a:srgbClr val="000000"/>
              </a:solidFill>
              <a:latin typeface="Calibri" panose="020F0502020204030204" pitchFamily="34" charset="0"/>
              <a:cs typeface="Calibri" panose="020F0502020204030204" pitchFamily="34" charset="0"/>
            </a:endParaRPr>
          </a:p>
          <a:p>
            <a:pPr algn="ctr" eaLnBrk="1" hangingPunct="1">
              <a:lnSpc>
                <a:spcPct val="100000"/>
              </a:lnSpc>
              <a:buClrTx/>
              <a:buFontTx/>
              <a:buNone/>
            </a:pPr>
            <a:r>
              <a:rPr lang="fr-BE" altLang="fr-FR" sz="3200" b="1" kern="0" dirty="0">
                <a:solidFill>
                  <a:srgbClr val="FFFFFF"/>
                </a:solidFill>
                <a:latin typeface="Calibri" panose="020F0502020204030204" pitchFamily="34" charset="0"/>
                <a:cs typeface="Calibri" panose="020F0502020204030204" pitchFamily="34" charset="0"/>
              </a:rPr>
              <a:t>Nos </a:t>
            </a:r>
            <a:r>
              <a:rPr lang="fr-BE" altLang="fr-FR" sz="3200" b="1" kern="0" dirty="0" err="1">
                <a:solidFill>
                  <a:srgbClr val="FFFFFF"/>
                </a:solidFill>
                <a:latin typeface="Calibri" panose="020F0502020204030204" pitchFamily="34" charset="0"/>
                <a:cs typeface="Calibri" panose="020F0502020204030204" pitchFamily="34" charset="0"/>
              </a:rPr>
              <a:t>tére</a:t>
            </a:r>
            <a:r>
              <a:rPr lang="fr-BE" altLang="fr-FR" sz="3200" b="1" kern="0" dirty="0">
                <a:solidFill>
                  <a:srgbClr val="FFFFFF"/>
                </a:solidFill>
                <a:latin typeface="Calibri" panose="020F0502020204030204" pitchFamily="34" charset="0"/>
                <a:cs typeface="Calibri" panose="020F0502020204030204" pitchFamily="34" charset="0"/>
              </a:rPr>
              <a:t> est p’tite, mais </a:t>
            </a:r>
            <a:r>
              <a:rPr lang="fr-BE" altLang="fr-FR" sz="3200" b="1" kern="0" dirty="0" err="1">
                <a:solidFill>
                  <a:srgbClr val="FFFFFF"/>
                </a:solidFill>
                <a:latin typeface="Calibri" panose="020F0502020204030204" pitchFamily="34" charset="0"/>
                <a:cs typeface="Calibri" panose="020F0502020204030204" pitchFamily="34" charset="0"/>
              </a:rPr>
              <a:t>sè</a:t>
            </a:r>
            <a:r>
              <a:rPr lang="fr-BE" altLang="fr-FR" sz="3200" b="1" kern="0" dirty="0">
                <a:solidFill>
                  <a:srgbClr val="FFFFFF"/>
                </a:solidFill>
                <a:latin typeface="Calibri" panose="020F0502020204030204" pitchFamily="34" charset="0"/>
                <a:cs typeface="Calibri" panose="020F0502020204030204" pitchFamily="34" charset="0"/>
              </a:rPr>
              <a:t> </a:t>
            </a:r>
            <a:r>
              <a:rPr lang="fr-BE" altLang="fr-FR" sz="3200" b="1" kern="0" dirty="0" err="1">
                <a:solidFill>
                  <a:srgbClr val="FFFFFF"/>
                </a:solidFill>
                <a:latin typeface="Calibri" panose="020F0502020204030204" pitchFamily="34" charset="0"/>
                <a:cs typeface="Calibri" panose="020F0502020204030204" pitchFamily="34" charset="0"/>
              </a:rPr>
              <a:t>r’lomèye</a:t>
            </a:r>
            <a:r>
              <a:rPr lang="fr-BE" altLang="fr-FR" sz="3200" b="1" kern="0" dirty="0">
                <a:solidFill>
                  <a:srgbClr val="FFFFFF"/>
                </a:solidFill>
                <a:latin typeface="Calibri" panose="020F0502020204030204" pitchFamily="34" charset="0"/>
                <a:cs typeface="Calibri" panose="020F0502020204030204" pitchFamily="34" charset="0"/>
              </a:rPr>
              <a:t> est grande ;</a:t>
            </a:r>
          </a:p>
          <a:p>
            <a:pPr algn="ctr" eaLnBrk="1" hangingPunct="1">
              <a:lnSpc>
                <a:spcPct val="100000"/>
              </a:lnSpc>
              <a:buClrTx/>
              <a:buFontTx/>
              <a:buNone/>
            </a:pPr>
            <a:r>
              <a:rPr lang="fr-BE" altLang="fr-FR" sz="3200" b="1" kern="0" dirty="0">
                <a:solidFill>
                  <a:srgbClr val="FFFFFF"/>
                </a:solidFill>
                <a:latin typeface="Calibri" panose="020F0502020204030204" pitchFamily="34" charset="0"/>
                <a:cs typeface="Calibri" panose="020F0502020204030204" pitchFamily="34" charset="0"/>
              </a:rPr>
              <a:t>Des homes di </a:t>
            </a:r>
            <a:r>
              <a:rPr lang="fr-BE" altLang="fr-FR" sz="3200" b="1" kern="0" dirty="0" err="1">
                <a:solidFill>
                  <a:srgbClr val="FFFFFF"/>
                </a:solidFill>
                <a:latin typeface="Calibri" panose="020F0502020204030204" pitchFamily="34" charset="0"/>
                <a:cs typeface="Calibri" panose="020F0502020204030204" pitchFamily="34" charset="0"/>
              </a:rPr>
              <a:t>scyince</a:t>
            </a:r>
            <a:r>
              <a:rPr lang="fr-BE" altLang="fr-FR" sz="3200" b="1" kern="0" dirty="0">
                <a:solidFill>
                  <a:srgbClr val="FFFFFF"/>
                </a:solidFill>
                <a:latin typeface="Calibri" panose="020F0502020204030204" pitchFamily="34" charset="0"/>
                <a:cs typeface="Calibri" panose="020F0502020204030204" pitchFamily="34" charset="0"/>
              </a:rPr>
              <a:t> ont fait </a:t>
            </a:r>
            <a:r>
              <a:rPr lang="fr-BE" altLang="fr-FR" sz="3200" b="1" kern="0" dirty="0" err="1">
                <a:solidFill>
                  <a:srgbClr val="FFFFFF"/>
                </a:solidFill>
                <a:latin typeface="Calibri" panose="020F0502020204030204" pitchFamily="34" charset="0"/>
                <a:cs typeface="Calibri" panose="020F0502020204030204" pitchFamily="34" charset="0"/>
              </a:rPr>
              <a:t>connaîche</a:t>
            </a:r>
            <a:r>
              <a:rPr lang="fr-BE" altLang="fr-FR" sz="3200" b="1" kern="0" dirty="0">
                <a:solidFill>
                  <a:srgbClr val="FFFFFF"/>
                </a:solidFill>
                <a:latin typeface="Calibri" panose="020F0502020204030204" pitchFamily="34" charset="0"/>
                <a:cs typeface="Calibri" panose="020F0502020204030204" pitchFamily="34" charset="0"/>
              </a:rPr>
              <a:t> leu nom</a:t>
            </a:r>
          </a:p>
          <a:p>
            <a:pPr algn="ctr" eaLnBrk="1" hangingPunct="1">
              <a:lnSpc>
                <a:spcPct val="100000"/>
              </a:lnSpc>
              <a:buClrTx/>
              <a:buFontTx/>
              <a:buNone/>
            </a:pPr>
            <a:r>
              <a:rPr lang="fr-BE" altLang="fr-FR" sz="3200" b="1" kern="0" dirty="0">
                <a:solidFill>
                  <a:srgbClr val="FFFFFF"/>
                </a:solidFill>
                <a:latin typeface="Calibri" panose="020F0502020204030204" pitchFamily="34" charset="0"/>
                <a:cs typeface="Calibri" panose="020F0502020204030204" pitchFamily="34" charset="0"/>
              </a:rPr>
              <a:t>Et nos avons des </a:t>
            </a:r>
            <a:r>
              <a:rPr lang="fr-BE" altLang="fr-FR" sz="3200" b="1" kern="0" dirty="0" err="1">
                <a:solidFill>
                  <a:srgbClr val="FFFFFF"/>
                </a:solidFill>
                <a:latin typeface="Calibri" panose="020F0502020204030204" pitchFamily="34" charset="0"/>
                <a:cs typeface="Calibri" panose="020F0502020204030204" pitchFamily="34" charset="0"/>
              </a:rPr>
              <a:t>libertès</a:t>
            </a:r>
            <a:r>
              <a:rPr lang="fr-BE" altLang="fr-FR" sz="3200" b="1" kern="0" dirty="0">
                <a:solidFill>
                  <a:srgbClr val="FFFFFF"/>
                </a:solidFill>
                <a:latin typeface="Calibri" panose="020F0502020204030204" pitchFamily="34" charset="0"/>
                <a:cs typeface="Calibri" panose="020F0502020204030204" pitchFamily="34" charset="0"/>
              </a:rPr>
              <a:t> qu’on vante…</a:t>
            </a:r>
          </a:p>
          <a:p>
            <a:pPr algn="ctr" eaLnBrk="1" hangingPunct="1">
              <a:lnSpc>
                <a:spcPct val="100000"/>
              </a:lnSpc>
              <a:buClrTx/>
              <a:buFontTx/>
              <a:buNone/>
            </a:pPr>
            <a:r>
              <a:rPr lang="fr-BE" altLang="fr-FR" sz="3200" b="1" kern="0" dirty="0">
                <a:solidFill>
                  <a:srgbClr val="FFFFFF"/>
                </a:solidFill>
                <a:latin typeface="Calibri" panose="020F0502020204030204" pitchFamily="34" charset="0"/>
                <a:cs typeface="Calibri" panose="020F0502020204030204" pitchFamily="34" charset="0"/>
              </a:rPr>
              <a:t>Et v’là </a:t>
            </a:r>
            <a:r>
              <a:rPr lang="fr-BE" altLang="fr-FR" sz="3200" b="1" kern="0" dirty="0" err="1">
                <a:solidFill>
                  <a:srgbClr val="FFFFFF"/>
                </a:solidFill>
                <a:latin typeface="Calibri" panose="020F0502020204030204" pitchFamily="34" charset="0"/>
                <a:cs typeface="Calibri" panose="020F0502020204030204" pitchFamily="34" charset="0"/>
              </a:rPr>
              <a:t>pou’qwès</a:t>
            </a:r>
            <a:r>
              <a:rPr lang="fr-BE" altLang="fr-FR" sz="3200" b="1" kern="0" dirty="0">
                <a:solidFill>
                  <a:srgbClr val="FFFFFF"/>
                </a:solidFill>
                <a:latin typeface="Calibri" panose="020F0502020204030204" pitchFamily="34" charset="0"/>
                <a:cs typeface="Calibri" panose="020F0502020204030204" pitchFamily="34" charset="0"/>
              </a:rPr>
              <a:t>, on </a:t>
            </a:r>
            <a:r>
              <a:rPr lang="fr-BE" altLang="fr-FR" sz="3200" b="1" kern="0" dirty="0" err="1">
                <a:solidFill>
                  <a:srgbClr val="FFFFFF"/>
                </a:solidFill>
                <a:latin typeface="Calibri" panose="020F0502020204030204" pitchFamily="34" charset="0"/>
                <a:cs typeface="Calibri" panose="020F0502020204030204" pitchFamily="34" charset="0"/>
              </a:rPr>
              <a:t>z’est</a:t>
            </a:r>
            <a:r>
              <a:rPr lang="fr-BE" altLang="fr-FR" sz="3200" b="1" kern="0" dirty="0">
                <a:solidFill>
                  <a:srgbClr val="FFFFFF"/>
                </a:solidFill>
                <a:latin typeface="Calibri" panose="020F0502020204030204" pitchFamily="34" charset="0"/>
                <a:cs typeface="Calibri" panose="020F0502020204030204" pitchFamily="34" charset="0"/>
              </a:rPr>
              <a:t> </a:t>
            </a:r>
            <a:r>
              <a:rPr lang="fr-BE" altLang="fr-FR" sz="3200" b="1" kern="0" dirty="0" err="1">
                <a:solidFill>
                  <a:srgbClr val="FFFFFF"/>
                </a:solidFill>
                <a:latin typeface="Calibri" panose="020F0502020204030204" pitchFamily="34" charset="0"/>
                <a:cs typeface="Calibri" panose="020F0502020204030204" pitchFamily="34" charset="0"/>
              </a:rPr>
              <a:t>fièrs</a:t>
            </a:r>
            <a:r>
              <a:rPr lang="fr-BE" altLang="fr-FR" sz="3200" b="1" kern="0" dirty="0">
                <a:solidFill>
                  <a:srgbClr val="FFFFFF"/>
                </a:solidFill>
                <a:latin typeface="Calibri" panose="020F0502020204030204" pitchFamily="34" charset="0"/>
                <a:cs typeface="Calibri" panose="020F0502020204030204" pitchFamily="34" charset="0"/>
              </a:rPr>
              <a:t> d’ </a:t>
            </a:r>
            <a:r>
              <a:rPr lang="fr-BE" altLang="fr-FR" sz="3200" b="1" kern="0" dirty="0" err="1">
                <a:solidFill>
                  <a:srgbClr val="FFFFFF"/>
                </a:solidFill>
                <a:latin typeface="Calibri" panose="020F0502020204030204" pitchFamily="34" charset="0"/>
                <a:cs typeface="Calibri" panose="020F0502020204030204" pitchFamily="34" charset="0"/>
              </a:rPr>
              <a:t>yèsse</a:t>
            </a:r>
            <a:r>
              <a:rPr lang="fr-BE" altLang="fr-FR" sz="3200" b="1" kern="0" dirty="0">
                <a:solidFill>
                  <a:srgbClr val="FFFFFF"/>
                </a:solidFill>
                <a:latin typeface="Calibri" panose="020F0502020204030204" pitchFamily="34" charset="0"/>
                <a:cs typeface="Calibri" panose="020F0502020204030204" pitchFamily="34" charset="0"/>
              </a:rPr>
              <a:t> </a:t>
            </a:r>
            <a:r>
              <a:rPr lang="fr-BE" altLang="fr-FR" sz="3200" b="1" kern="0" dirty="0" err="1">
                <a:solidFill>
                  <a:srgbClr val="FFFFFF"/>
                </a:solidFill>
                <a:latin typeface="Calibri" panose="020F0502020204030204" pitchFamily="34" charset="0"/>
                <a:cs typeface="Calibri" panose="020F0502020204030204" pitchFamily="34" charset="0"/>
              </a:rPr>
              <a:t>Walons</a:t>
            </a:r>
            <a:r>
              <a:rPr lang="fr-BE" altLang="fr-FR" sz="3200" b="1" kern="0" dirty="0">
                <a:solidFill>
                  <a:srgbClr val="FFFFFF"/>
                </a:solidFill>
                <a:latin typeface="Calibri" panose="020F0502020204030204" pitchFamily="34" charset="0"/>
                <a:cs typeface="Calibri" panose="020F0502020204030204" pitchFamily="34" charset="0"/>
              </a:rPr>
              <a:t> !</a:t>
            </a:r>
          </a:p>
          <a:p>
            <a:pPr algn="ctr" eaLnBrk="1" hangingPunct="1">
              <a:lnSpc>
                <a:spcPct val="100000"/>
              </a:lnSpc>
              <a:buClrTx/>
              <a:buFontTx/>
              <a:buNone/>
            </a:pPr>
            <a:endParaRPr lang="fr-BE" altLang="fr-FR" sz="3200" b="1" kern="0" dirty="0">
              <a:solidFill>
                <a:srgbClr val="FFFFFF"/>
              </a:solidFill>
              <a:latin typeface="Calibri" panose="020F0502020204030204" pitchFamily="34" charset="0"/>
              <a:cs typeface="Calibri" panose="020F0502020204030204" pitchFamily="34" charset="0"/>
            </a:endParaRPr>
          </a:p>
          <a:p>
            <a:pPr algn="ctr" eaLnBrk="1" hangingPunct="1">
              <a:lnSpc>
                <a:spcPct val="100000"/>
              </a:lnSpc>
              <a:buClrTx/>
            </a:pPr>
            <a:r>
              <a:rPr lang="fr-BE" altLang="fr-FR" sz="3200" b="1" kern="0" dirty="0">
                <a:solidFill>
                  <a:srgbClr val="FFFFFF"/>
                </a:solidFill>
                <a:latin typeface="Calibri" panose="020F0502020204030204" pitchFamily="34" charset="0"/>
                <a:cs typeface="Calibri" panose="020F0502020204030204" pitchFamily="34" charset="0"/>
              </a:rPr>
              <a:t>Et nos avons des </a:t>
            </a:r>
            <a:r>
              <a:rPr lang="fr-BE" altLang="fr-FR" sz="3200" b="1" kern="0" dirty="0" err="1">
                <a:solidFill>
                  <a:srgbClr val="FFFFFF"/>
                </a:solidFill>
                <a:latin typeface="Calibri" panose="020F0502020204030204" pitchFamily="34" charset="0"/>
                <a:cs typeface="Calibri" panose="020F0502020204030204" pitchFamily="34" charset="0"/>
              </a:rPr>
              <a:t>libertès</a:t>
            </a:r>
            <a:r>
              <a:rPr lang="fr-BE" altLang="fr-FR" sz="3200" b="1" kern="0" dirty="0">
                <a:solidFill>
                  <a:srgbClr val="FFFFFF"/>
                </a:solidFill>
                <a:latin typeface="Calibri" panose="020F0502020204030204" pitchFamily="34" charset="0"/>
                <a:cs typeface="Calibri" panose="020F0502020204030204" pitchFamily="34" charset="0"/>
              </a:rPr>
              <a:t> qu’on vante…</a:t>
            </a:r>
          </a:p>
          <a:p>
            <a:pPr algn="ctr" eaLnBrk="1" hangingPunct="1">
              <a:lnSpc>
                <a:spcPct val="100000"/>
              </a:lnSpc>
              <a:buClrTx/>
              <a:buFontTx/>
              <a:buNone/>
            </a:pPr>
            <a:r>
              <a:rPr lang="fr-BE" altLang="fr-FR" sz="3200" b="1" kern="0" dirty="0">
                <a:solidFill>
                  <a:srgbClr val="FFFFFF"/>
                </a:solidFill>
                <a:latin typeface="Calibri" panose="020F0502020204030204" pitchFamily="34" charset="0"/>
                <a:cs typeface="Calibri" panose="020F0502020204030204" pitchFamily="34" charset="0"/>
              </a:rPr>
              <a:t>Et v’là </a:t>
            </a:r>
            <a:r>
              <a:rPr lang="fr-BE" altLang="fr-FR" sz="3200" b="1" kern="0" dirty="0" err="1">
                <a:solidFill>
                  <a:srgbClr val="FFFFFF"/>
                </a:solidFill>
                <a:latin typeface="Calibri" panose="020F0502020204030204" pitchFamily="34" charset="0"/>
                <a:cs typeface="Calibri" panose="020F0502020204030204" pitchFamily="34" charset="0"/>
              </a:rPr>
              <a:t>pou’qwès</a:t>
            </a:r>
            <a:r>
              <a:rPr lang="fr-BE" altLang="fr-FR" sz="3200" b="1" kern="0" dirty="0">
                <a:solidFill>
                  <a:srgbClr val="FFFFFF"/>
                </a:solidFill>
                <a:latin typeface="Calibri" panose="020F0502020204030204" pitchFamily="34" charset="0"/>
                <a:cs typeface="Calibri" panose="020F0502020204030204" pitchFamily="34" charset="0"/>
              </a:rPr>
              <a:t>, Et v’là </a:t>
            </a:r>
            <a:r>
              <a:rPr lang="fr-BE" altLang="fr-FR" sz="3200" b="1" kern="0" dirty="0" err="1">
                <a:solidFill>
                  <a:srgbClr val="FFFFFF"/>
                </a:solidFill>
                <a:latin typeface="Calibri" panose="020F0502020204030204" pitchFamily="34" charset="0"/>
                <a:cs typeface="Calibri" panose="020F0502020204030204" pitchFamily="34" charset="0"/>
              </a:rPr>
              <a:t>pou’qwès</a:t>
            </a:r>
            <a:r>
              <a:rPr lang="fr-BE" altLang="fr-FR" sz="3200" b="1" kern="0" dirty="0">
                <a:solidFill>
                  <a:srgbClr val="FFFFFF"/>
                </a:solidFill>
                <a:latin typeface="Calibri" panose="020F0502020204030204" pitchFamily="34" charset="0"/>
                <a:cs typeface="Calibri" panose="020F0502020204030204" pitchFamily="34" charset="0"/>
              </a:rPr>
              <a:t>,   </a:t>
            </a:r>
          </a:p>
          <a:p>
            <a:pPr algn="ctr" eaLnBrk="1" hangingPunct="1">
              <a:lnSpc>
                <a:spcPct val="100000"/>
              </a:lnSpc>
              <a:buClrTx/>
              <a:buFontTx/>
              <a:buNone/>
            </a:pPr>
            <a:r>
              <a:rPr lang="fr-BE" altLang="fr-FR" sz="3200" b="1" kern="0" dirty="0">
                <a:solidFill>
                  <a:srgbClr val="FFFFFF"/>
                </a:solidFill>
                <a:latin typeface="Calibri" panose="020F0502020204030204" pitchFamily="34" charset="0"/>
                <a:cs typeface="Calibri" panose="020F0502020204030204" pitchFamily="34" charset="0"/>
              </a:rPr>
              <a:t>on </a:t>
            </a:r>
            <a:r>
              <a:rPr lang="fr-BE" altLang="fr-FR" sz="3200" b="1" kern="0" dirty="0" err="1">
                <a:solidFill>
                  <a:srgbClr val="FFFFFF"/>
                </a:solidFill>
                <a:latin typeface="Calibri" panose="020F0502020204030204" pitchFamily="34" charset="0"/>
                <a:cs typeface="Calibri" panose="020F0502020204030204" pitchFamily="34" charset="0"/>
              </a:rPr>
              <a:t>z’est</a:t>
            </a:r>
            <a:r>
              <a:rPr lang="fr-BE" altLang="fr-FR" sz="3200" b="1" kern="0" dirty="0">
                <a:solidFill>
                  <a:srgbClr val="FFFFFF"/>
                </a:solidFill>
                <a:latin typeface="Calibri" panose="020F0502020204030204" pitchFamily="34" charset="0"/>
                <a:cs typeface="Calibri" panose="020F0502020204030204" pitchFamily="34" charset="0"/>
              </a:rPr>
              <a:t> </a:t>
            </a:r>
            <a:r>
              <a:rPr lang="fr-BE" altLang="fr-FR" sz="3200" b="1" kern="0" dirty="0" err="1">
                <a:solidFill>
                  <a:srgbClr val="FFFFFF"/>
                </a:solidFill>
                <a:latin typeface="Calibri" panose="020F0502020204030204" pitchFamily="34" charset="0"/>
                <a:cs typeface="Calibri" panose="020F0502020204030204" pitchFamily="34" charset="0"/>
              </a:rPr>
              <a:t>fièrs</a:t>
            </a:r>
            <a:r>
              <a:rPr lang="fr-BE" altLang="fr-FR" sz="3200" b="1" kern="0" dirty="0">
                <a:solidFill>
                  <a:srgbClr val="FFFFFF"/>
                </a:solidFill>
                <a:latin typeface="Calibri" panose="020F0502020204030204" pitchFamily="34" charset="0"/>
                <a:cs typeface="Calibri" panose="020F0502020204030204" pitchFamily="34" charset="0"/>
              </a:rPr>
              <a:t> d’ </a:t>
            </a:r>
            <a:r>
              <a:rPr lang="fr-BE" altLang="fr-FR" sz="3200" b="1" kern="0" dirty="0" err="1">
                <a:solidFill>
                  <a:srgbClr val="FFFFFF"/>
                </a:solidFill>
                <a:latin typeface="Calibri" panose="020F0502020204030204" pitchFamily="34" charset="0"/>
                <a:cs typeface="Calibri" panose="020F0502020204030204" pitchFamily="34" charset="0"/>
              </a:rPr>
              <a:t>yèsse</a:t>
            </a:r>
            <a:r>
              <a:rPr lang="fr-BE" altLang="fr-FR" sz="3200" b="1" kern="0" dirty="0">
                <a:solidFill>
                  <a:srgbClr val="FFFFFF"/>
                </a:solidFill>
                <a:latin typeface="Calibri" panose="020F0502020204030204" pitchFamily="34" charset="0"/>
                <a:cs typeface="Calibri" panose="020F0502020204030204" pitchFamily="34" charset="0"/>
              </a:rPr>
              <a:t> </a:t>
            </a:r>
            <a:r>
              <a:rPr lang="fr-BE" altLang="fr-FR" sz="3200" b="1" kern="0" dirty="0" err="1">
                <a:solidFill>
                  <a:srgbClr val="FFFFFF"/>
                </a:solidFill>
                <a:latin typeface="Calibri" panose="020F0502020204030204" pitchFamily="34" charset="0"/>
                <a:cs typeface="Calibri" panose="020F0502020204030204" pitchFamily="34" charset="0"/>
              </a:rPr>
              <a:t>Walons</a:t>
            </a:r>
            <a:r>
              <a:rPr lang="fr-BE" altLang="fr-FR" sz="3200" b="1" kern="0" dirty="0">
                <a:solidFill>
                  <a:srgbClr val="FFFFFF"/>
                </a:solidFill>
                <a:latin typeface="Calibri" panose="020F0502020204030204" pitchFamily="34" charset="0"/>
                <a:cs typeface="Calibri" panose="020F0502020204030204" pitchFamily="34" charset="0"/>
              </a:rPr>
              <a:t> !</a:t>
            </a:r>
          </a:p>
        </p:txBody>
      </p:sp>
      <p:sp>
        <p:nvSpPr>
          <p:cNvPr id="8197" name="Text Box 4">
            <a:extLst>
              <a:ext uri="{FF2B5EF4-FFF2-40B4-BE49-F238E27FC236}">
                <a16:creationId xmlns:a16="http://schemas.microsoft.com/office/drawing/2014/main" id="{72E18619-800E-4BE4-968A-9A4E11AA6A65}"/>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 name="Titre 1">
            <a:extLst>
              <a:ext uri="{FF2B5EF4-FFF2-40B4-BE49-F238E27FC236}">
                <a16:creationId xmlns:a16="http://schemas.microsoft.com/office/drawing/2014/main" id="{4A14E7C3-4DBD-4F09-9620-DBCCD5785DC8}"/>
              </a:ext>
            </a:extLst>
          </p:cNvPr>
          <p:cNvSpPr>
            <a:spLocks noGrp="1"/>
          </p:cNvSpPr>
          <p:nvPr>
            <p:ph type="title"/>
          </p:nvPr>
        </p:nvSpPr>
        <p:spPr/>
        <p:txBody>
          <a:bodyPr/>
          <a:lstStyle/>
          <a:p>
            <a:r>
              <a:rPr lang="fr-BE"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Hymne wallon 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714522C-109C-443C-B339-DAE978EA2911}"/>
              </a:ext>
            </a:extLst>
          </p:cNvPr>
          <p:cNvSpPr>
            <a:spLocks noGrp="1"/>
          </p:cNvSpPr>
          <p:nvPr>
            <p:ph idx="1"/>
          </p:nvPr>
        </p:nvSpPr>
        <p:spPr/>
        <p:txBody>
          <a:bodyPr/>
          <a:lstStyle/>
          <a:p>
            <a:r>
              <a:rPr lang="fr-BE" dirty="0"/>
              <a:t>Les doux aveux des amoureux</a:t>
            </a:r>
          </a:p>
          <a:p>
            <a:r>
              <a:rPr lang="fr-BE" dirty="0"/>
              <a:t>Avouons-le maintenant, c'est vieux jeu</a:t>
            </a:r>
          </a:p>
          <a:p>
            <a:r>
              <a:rPr lang="fr-BE" dirty="0"/>
              <a:t>C'est plus charmant qu'des longs serments</a:t>
            </a:r>
          </a:p>
          <a:p>
            <a:r>
              <a:rPr lang="fr-BE" dirty="0"/>
              <a:t>Ce n'sont que des boniments</a:t>
            </a:r>
          </a:p>
          <a:p>
            <a:r>
              <a:rPr lang="fr-BE" dirty="0"/>
              <a:t>Loin des baisers pour se griser</a:t>
            </a:r>
          </a:p>
          <a:p>
            <a:r>
              <a:rPr lang="fr-BE" dirty="0"/>
              <a:t>Sur une route il suffit de gazer</a:t>
            </a:r>
          </a:p>
          <a:p>
            <a:r>
              <a:rPr lang="fr-BE" dirty="0"/>
              <a:t>Le grand amour ça dure un jour</a:t>
            </a:r>
          </a:p>
          <a:p>
            <a:r>
              <a:rPr lang="fr-BE" dirty="0"/>
              <a:t>L'amitié dure toujours.</a:t>
            </a:r>
          </a:p>
        </p:txBody>
      </p:sp>
      <p:sp>
        <p:nvSpPr>
          <p:cNvPr id="3" name="Titre 2">
            <a:extLst>
              <a:ext uri="{FF2B5EF4-FFF2-40B4-BE49-F238E27FC236}">
                <a16:creationId xmlns:a16="http://schemas.microsoft.com/office/drawing/2014/main" id="{D09BDEE9-47B2-4922-BE95-2B4505DE2D2C}"/>
              </a:ext>
            </a:extLst>
          </p:cNvPr>
          <p:cNvSpPr>
            <a:spLocks noGrp="1"/>
          </p:cNvSpPr>
          <p:nvPr>
            <p:ph type="title"/>
          </p:nvPr>
        </p:nvSpPr>
        <p:spPr/>
        <p:txBody>
          <a:bodyPr/>
          <a:lstStyle/>
          <a:p>
            <a:r>
              <a:rPr lang="fr-BE" dirty="0"/>
              <a:t>Avoir un bon copain (William)</a:t>
            </a:r>
          </a:p>
        </p:txBody>
      </p:sp>
    </p:spTree>
    <p:extLst>
      <p:ext uri="{BB962C8B-B14F-4D97-AF65-F5344CB8AC3E}">
        <p14:creationId xmlns:p14="http://schemas.microsoft.com/office/powerpoint/2010/main" val="1974252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714522C-109C-443C-B339-DAE978EA2911}"/>
              </a:ext>
            </a:extLst>
          </p:cNvPr>
          <p:cNvSpPr>
            <a:spLocks noGrp="1"/>
          </p:cNvSpPr>
          <p:nvPr>
            <p:ph idx="1"/>
          </p:nvPr>
        </p:nvSpPr>
        <p:spPr/>
        <p:txBody>
          <a:bodyPr/>
          <a:lstStyle/>
          <a:p>
            <a:r>
              <a:rPr lang="fr-BE" dirty="0"/>
              <a:t>Avoir un bon copain</a:t>
            </a:r>
          </a:p>
          <a:p>
            <a:r>
              <a:rPr lang="fr-BE" dirty="0"/>
              <a:t>Voilà c'qu'il y a d'meilleur au monde.</a:t>
            </a:r>
          </a:p>
          <a:p>
            <a:r>
              <a:rPr lang="fr-BE" dirty="0"/>
              <a:t>Oui, car... un bon copain</a:t>
            </a:r>
          </a:p>
          <a:p>
            <a:r>
              <a:rPr lang="fr-BE" dirty="0"/>
              <a:t>C'est plus fidèle qu'une blonde.</a:t>
            </a:r>
          </a:p>
          <a:p>
            <a:r>
              <a:rPr lang="fr-BE" dirty="0"/>
              <a:t>Unis main dans la main</a:t>
            </a:r>
          </a:p>
          <a:p>
            <a:r>
              <a:rPr lang="fr-BE" dirty="0"/>
              <a:t>À chaque seconde</a:t>
            </a:r>
          </a:p>
          <a:p>
            <a:r>
              <a:rPr lang="fr-BE" dirty="0"/>
              <a:t>On rit de ses chagrins</a:t>
            </a:r>
          </a:p>
          <a:p>
            <a:r>
              <a:rPr lang="fr-BE" dirty="0"/>
              <a:t>Quand on possède un bon copain.</a:t>
            </a:r>
          </a:p>
        </p:txBody>
      </p:sp>
      <p:sp>
        <p:nvSpPr>
          <p:cNvPr id="3" name="Titre 2">
            <a:extLst>
              <a:ext uri="{FF2B5EF4-FFF2-40B4-BE49-F238E27FC236}">
                <a16:creationId xmlns:a16="http://schemas.microsoft.com/office/drawing/2014/main" id="{D09BDEE9-47B2-4922-BE95-2B4505DE2D2C}"/>
              </a:ext>
            </a:extLst>
          </p:cNvPr>
          <p:cNvSpPr>
            <a:spLocks noGrp="1"/>
          </p:cNvSpPr>
          <p:nvPr>
            <p:ph type="title"/>
          </p:nvPr>
        </p:nvSpPr>
        <p:spPr/>
        <p:txBody>
          <a:bodyPr/>
          <a:lstStyle/>
          <a:p>
            <a:r>
              <a:rPr lang="fr-BE" dirty="0"/>
              <a:t>Avoir un bon copain (William)</a:t>
            </a:r>
          </a:p>
        </p:txBody>
      </p:sp>
    </p:spTree>
    <p:extLst>
      <p:ext uri="{BB962C8B-B14F-4D97-AF65-F5344CB8AC3E}">
        <p14:creationId xmlns:p14="http://schemas.microsoft.com/office/powerpoint/2010/main" val="22626710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714522C-109C-443C-B339-DAE978EA2911}"/>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p>
          <a:p>
            <a:r>
              <a:rPr lang="fr-BE" dirty="0"/>
              <a:t>On rit de ses chagrins</a:t>
            </a:r>
          </a:p>
          <a:p>
            <a:r>
              <a:rPr lang="fr-BE" dirty="0"/>
              <a:t>Quand on possède un bon copain</a:t>
            </a:r>
          </a:p>
          <a:p>
            <a:endParaRPr lang="fr-BE" dirty="0"/>
          </a:p>
        </p:txBody>
      </p:sp>
      <p:sp>
        <p:nvSpPr>
          <p:cNvPr id="3" name="Titre 2">
            <a:extLst>
              <a:ext uri="{FF2B5EF4-FFF2-40B4-BE49-F238E27FC236}">
                <a16:creationId xmlns:a16="http://schemas.microsoft.com/office/drawing/2014/main" id="{D09BDEE9-47B2-4922-BE95-2B4505DE2D2C}"/>
              </a:ext>
            </a:extLst>
          </p:cNvPr>
          <p:cNvSpPr>
            <a:spLocks noGrp="1"/>
          </p:cNvSpPr>
          <p:nvPr>
            <p:ph type="title"/>
          </p:nvPr>
        </p:nvSpPr>
        <p:spPr/>
        <p:txBody>
          <a:bodyPr/>
          <a:lstStyle/>
          <a:p>
            <a:r>
              <a:rPr lang="fr-BE" dirty="0"/>
              <a:t>Avoir un bon copain (William)</a:t>
            </a:r>
          </a:p>
        </p:txBody>
      </p:sp>
    </p:spTree>
    <p:extLst>
      <p:ext uri="{BB962C8B-B14F-4D97-AF65-F5344CB8AC3E}">
        <p14:creationId xmlns:p14="http://schemas.microsoft.com/office/powerpoint/2010/main" val="4742961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8678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21EE2216-E571-4F11-9B6F-D4E19098F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64275"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3AA9C55F-9118-4644-AB75-E22A3C9583DD}"/>
              </a:ext>
            </a:extLst>
          </p:cNvPr>
          <p:cNvSpPr>
            <a:spLocks noGrp="1"/>
          </p:cNvSpPr>
          <p:nvPr>
            <p:ph type="title"/>
          </p:nvPr>
        </p:nvSpPr>
        <p:spPr/>
        <p:txBody>
          <a:bodyPr/>
          <a:lstStyle/>
          <a:p>
            <a:r>
              <a:rPr lang="fr-BE" dirty="0"/>
              <a:t>Aimer à perdre la raison (Mathieu)</a:t>
            </a:r>
          </a:p>
        </p:txBody>
      </p:sp>
      <p:sp>
        <p:nvSpPr>
          <p:cNvPr id="6" name="Rectangle 5">
            <a:extLst>
              <a:ext uri="{FF2B5EF4-FFF2-40B4-BE49-F238E27FC236}">
                <a16:creationId xmlns:a16="http://schemas.microsoft.com/office/drawing/2014/main" id="{2E5EF297-A5E1-4A4F-9BB4-9867BAAA62CC}"/>
              </a:ext>
            </a:extLst>
          </p:cNvPr>
          <p:cNvSpPr/>
          <p:nvPr/>
        </p:nvSpPr>
        <p:spPr>
          <a:xfrm>
            <a:off x="755576" y="5589240"/>
            <a:ext cx="8109912"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Aimer à perdre la raison</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40396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AF0C43B-D416-431B-B5DA-FD4D045DC383}"/>
              </a:ext>
            </a:extLst>
          </p:cNvPr>
          <p:cNvSpPr>
            <a:spLocks noGrp="1"/>
          </p:cNvSpPr>
          <p:nvPr>
            <p:ph idx="1"/>
          </p:nvPr>
        </p:nvSpPr>
        <p:spPr/>
        <p:txBody>
          <a:bodyPr/>
          <a:lstStyle/>
          <a:p>
            <a:r>
              <a:rPr lang="fr-BE" dirty="0"/>
              <a:t>Aimer à perdre la raison</a:t>
            </a:r>
          </a:p>
          <a:p>
            <a:r>
              <a:rPr lang="fr-BE" dirty="0"/>
              <a:t>Aimer à n'en savoir que dire</a:t>
            </a:r>
          </a:p>
          <a:p>
            <a:r>
              <a:rPr lang="fr-BE" dirty="0"/>
              <a:t>A n'avoir que toi d'horizon</a:t>
            </a:r>
          </a:p>
          <a:p>
            <a:r>
              <a:rPr lang="fr-BE" dirty="0"/>
              <a:t>Et ne connaître de saisons</a:t>
            </a:r>
          </a:p>
          <a:p>
            <a:r>
              <a:rPr lang="fr-BE" dirty="0"/>
              <a:t>Que par la douleur du partir</a:t>
            </a:r>
          </a:p>
          <a:p>
            <a:r>
              <a:rPr lang="fr-BE" dirty="0"/>
              <a:t>Aimer à perdre la raison</a:t>
            </a:r>
          </a:p>
        </p:txBody>
      </p:sp>
      <p:sp>
        <p:nvSpPr>
          <p:cNvPr id="3" name="Titre 2">
            <a:extLst>
              <a:ext uri="{FF2B5EF4-FFF2-40B4-BE49-F238E27FC236}">
                <a16:creationId xmlns:a16="http://schemas.microsoft.com/office/drawing/2014/main" id="{3AA9C55F-9118-4644-AB75-E22A3C9583DD}"/>
              </a:ext>
            </a:extLst>
          </p:cNvPr>
          <p:cNvSpPr>
            <a:spLocks noGrp="1"/>
          </p:cNvSpPr>
          <p:nvPr>
            <p:ph type="title"/>
          </p:nvPr>
        </p:nvSpPr>
        <p:spPr/>
        <p:txBody>
          <a:bodyPr/>
          <a:lstStyle/>
          <a:p>
            <a:r>
              <a:rPr lang="fr-BE" dirty="0"/>
              <a:t>Aimer à perdre la raison (Mathieu)</a:t>
            </a:r>
          </a:p>
        </p:txBody>
      </p:sp>
    </p:spTree>
    <p:extLst>
      <p:ext uri="{BB962C8B-B14F-4D97-AF65-F5344CB8AC3E}">
        <p14:creationId xmlns:p14="http://schemas.microsoft.com/office/powerpoint/2010/main" val="32033044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AF0C43B-D416-431B-B5DA-FD4D045DC383}"/>
              </a:ext>
            </a:extLst>
          </p:cNvPr>
          <p:cNvSpPr>
            <a:spLocks noGrp="1"/>
          </p:cNvSpPr>
          <p:nvPr>
            <p:ph idx="1"/>
          </p:nvPr>
        </p:nvSpPr>
        <p:spPr/>
        <p:txBody>
          <a:bodyPr/>
          <a:lstStyle/>
          <a:p>
            <a:r>
              <a:rPr lang="fr-BE" dirty="0"/>
              <a:t>Ah c'est toujours toi que l'on blesse</a:t>
            </a:r>
          </a:p>
          <a:p>
            <a:r>
              <a:rPr lang="fr-BE" dirty="0"/>
              <a:t>C'est toujours ton miroir brisé</a:t>
            </a:r>
          </a:p>
          <a:p>
            <a:r>
              <a:rPr lang="fr-BE" dirty="0"/>
              <a:t>Mon pauvre bonheur, ma faiblesse</a:t>
            </a:r>
          </a:p>
          <a:p>
            <a:r>
              <a:rPr lang="fr-BE" dirty="0"/>
              <a:t>Toi qu'on insulte et qu'on délaisse</a:t>
            </a:r>
          </a:p>
          <a:p>
            <a:r>
              <a:rPr lang="fr-BE" dirty="0"/>
              <a:t>Dans toute chair martyrisée</a:t>
            </a:r>
          </a:p>
        </p:txBody>
      </p:sp>
      <p:sp>
        <p:nvSpPr>
          <p:cNvPr id="3" name="Titre 2">
            <a:extLst>
              <a:ext uri="{FF2B5EF4-FFF2-40B4-BE49-F238E27FC236}">
                <a16:creationId xmlns:a16="http://schemas.microsoft.com/office/drawing/2014/main" id="{3AA9C55F-9118-4644-AB75-E22A3C9583DD}"/>
              </a:ext>
            </a:extLst>
          </p:cNvPr>
          <p:cNvSpPr>
            <a:spLocks noGrp="1"/>
          </p:cNvSpPr>
          <p:nvPr>
            <p:ph type="title"/>
          </p:nvPr>
        </p:nvSpPr>
        <p:spPr/>
        <p:txBody>
          <a:bodyPr/>
          <a:lstStyle/>
          <a:p>
            <a:r>
              <a:rPr lang="fr-BE" dirty="0"/>
              <a:t>Aimer à perdre la raison (Mathieu)</a:t>
            </a:r>
          </a:p>
        </p:txBody>
      </p:sp>
    </p:spTree>
    <p:extLst>
      <p:ext uri="{BB962C8B-B14F-4D97-AF65-F5344CB8AC3E}">
        <p14:creationId xmlns:p14="http://schemas.microsoft.com/office/powerpoint/2010/main" val="2568615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AF0C43B-D416-431B-B5DA-FD4D045DC383}"/>
              </a:ext>
            </a:extLst>
          </p:cNvPr>
          <p:cNvSpPr>
            <a:spLocks noGrp="1"/>
          </p:cNvSpPr>
          <p:nvPr>
            <p:ph idx="1"/>
          </p:nvPr>
        </p:nvSpPr>
        <p:spPr/>
        <p:txBody>
          <a:bodyPr/>
          <a:lstStyle/>
          <a:p>
            <a:r>
              <a:rPr lang="fr-BE" dirty="0"/>
              <a:t>Aimer à perdre la raison</a:t>
            </a:r>
          </a:p>
          <a:p>
            <a:r>
              <a:rPr lang="fr-BE" dirty="0"/>
              <a:t>Aimer à n'en savoir que dire</a:t>
            </a:r>
          </a:p>
          <a:p>
            <a:r>
              <a:rPr lang="fr-BE" dirty="0"/>
              <a:t>A n'avoir que toi d'horizon</a:t>
            </a:r>
          </a:p>
          <a:p>
            <a:r>
              <a:rPr lang="fr-BE" dirty="0"/>
              <a:t>Et ne connaître de saisons</a:t>
            </a:r>
          </a:p>
          <a:p>
            <a:r>
              <a:rPr lang="fr-BE" dirty="0"/>
              <a:t>Que par la douleur du partir</a:t>
            </a:r>
          </a:p>
          <a:p>
            <a:r>
              <a:rPr lang="fr-BE" dirty="0"/>
              <a:t>Aimer à perdre la raison</a:t>
            </a:r>
          </a:p>
        </p:txBody>
      </p:sp>
      <p:sp>
        <p:nvSpPr>
          <p:cNvPr id="3" name="Titre 2">
            <a:extLst>
              <a:ext uri="{FF2B5EF4-FFF2-40B4-BE49-F238E27FC236}">
                <a16:creationId xmlns:a16="http://schemas.microsoft.com/office/drawing/2014/main" id="{3AA9C55F-9118-4644-AB75-E22A3C9583DD}"/>
              </a:ext>
            </a:extLst>
          </p:cNvPr>
          <p:cNvSpPr>
            <a:spLocks noGrp="1"/>
          </p:cNvSpPr>
          <p:nvPr>
            <p:ph type="title"/>
          </p:nvPr>
        </p:nvSpPr>
        <p:spPr/>
        <p:txBody>
          <a:bodyPr/>
          <a:lstStyle/>
          <a:p>
            <a:r>
              <a:rPr lang="fr-BE" dirty="0"/>
              <a:t>Aimer à perdre la raison (Mathieu)</a:t>
            </a:r>
          </a:p>
        </p:txBody>
      </p:sp>
    </p:spTree>
    <p:extLst>
      <p:ext uri="{BB962C8B-B14F-4D97-AF65-F5344CB8AC3E}">
        <p14:creationId xmlns:p14="http://schemas.microsoft.com/office/powerpoint/2010/main" val="2575647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AF0C43B-D416-431B-B5DA-FD4D045DC383}"/>
              </a:ext>
            </a:extLst>
          </p:cNvPr>
          <p:cNvSpPr>
            <a:spLocks noGrp="1"/>
          </p:cNvSpPr>
          <p:nvPr>
            <p:ph idx="1"/>
          </p:nvPr>
        </p:nvSpPr>
        <p:spPr/>
        <p:txBody>
          <a:bodyPr/>
          <a:lstStyle/>
          <a:p>
            <a:r>
              <a:rPr lang="fr-BE" dirty="0"/>
              <a:t>La faim, la fatigue et le froid</a:t>
            </a:r>
          </a:p>
          <a:p>
            <a:r>
              <a:rPr lang="fr-BE" dirty="0"/>
              <a:t>Toutes les misères du monde</a:t>
            </a:r>
          </a:p>
          <a:p>
            <a:r>
              <a:rPr lang="fr-BE" dirty="0"/>
              <a:t>C'est par mon amour que j'y crois</a:t>
            </a:r>
          </a:p>
          <a:p>
            <a:r>
              <a:rPr lang="fr-BE" dirty="0"/>
              <a:t>En elle je porte ma croix</a:t>
            </a:r>
          </a:p>
          <a:p>
            <a:r>
              <a:rPr lang="fr-BE" dirty="0"/>
              <a:t>Et de leurs nuits ma nuit se fond</a:t>
            </a:r>
          </a:p>
        </p:txBody>
      </p:sp>
      <p:sp>
        <p:nvSpPr>
          <p:cNvPr id="3" name="Titre 2">
            <a:extLst>
              <a:ext uri="{FF2B5EF4-FFF2-40B4-BE49-F238E27FC236}">
                <a16:creationId xmlns:a16="http://schemas.microsoft.com/office/drawing/2014/main" id="{3AA9C55F-9118-4644-AB75-E22A3C9583DD}"/>
              </a:ext>
            </a:extLst>
          </p:cNvPr>
          <p:cNvSpPr>
            <a:spLocks noGrp="1"/>
          </p:cNvSpPr>
          <p:nvPr>
            <p:ph type="title"/>
          </p:nvPr>
        </p:nvSpPr>
        <p:spPr/>
        <p:txBody>
          <a:bodyPr/>
          <a:lstStyle/>
          <a:p>
            <a:r>
              <a:rPr lang="fr-BE" dirty="0"/>
              <a:t>Aimer à perdre la raison (Mathieu)</a:t>
            </a:r>
          </a:p>
        </p:txBody>
      </p:sp>
    </p:spTree>
    <p:extLst>
      <p:ext uri="{BB962C8B-B14F-4D97-AF65-F5344CB8AC3E}">
        <p14:creationId xmlns:p14="http://schemas.microsoft.com/office/powerpoint/2010/main" val="3146972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AF0C43B-D416-431B-B5DA-FD4D045DC383}"/>
              </a:ext>
            </a:extLst>
          </p:cNvPr>
          <p:cNvSpPr>
            <a:spLocks noGrp="1"/>
          </p:cNvSpPr>
          <p:nvPr>
            <p:ph idx="1"/>
          </p:nvPr>
        </p:nvSpPr>
        <p:spPr/>
        <p:txBody>
          <a:bodyPr/>
          <a:lstStyle/>
          <a:p>
            <a:r>
              <a:rPr lang="fr-BE" dirty="0"/>
              <a:t>Aimer à perdre la raison</a:t>
            </a:r>
          </a:p>
          <a:p>
            <a:r>
              <a:rPr lang="fr-BE" dirty="0"/>
              <a:t>Aimer à n'en savoir que dire</a:t>
            </a:r>
          </a:p>
          <a:p>
            <a:r>
              <a:rPr lang="fr-BE" dirty="0"/>
              <a:t>A n'avoir que toi d'horizon</a:t>
            </a:r>
          </a:p>
          <a:p>
            <a:r>
              <a:rPr lang="fr-BE" dirty="0"/>
              <a:t>Et ne connaître de saisons</a:t>
            </a:r>
          </a:p>
          <a:p>
            <a:r>
              <a:rPr lang="fr-BE" dirty="0"/>
              <a:t>Que par la douleur du partir</a:t>
            </a:r>
          </a:p>
          <a:p>
            <a:r>
              <a:rPr lang="fr-BE" dirty="0"/>
              <a:t>Aimer à perdre la raison</a:t>
            </a:r>
          </a:p>
        </p:txBody>
      </p:sp>
      <p:sp>
        <p:nvSpPr>
          <p:cNvPr id="3" name="Titre 2">
            <a:extLst>
              <a:ext uri="{FF2B5EF4-FFF2-40B4-BE49-F238E27FC236}">
                <a16:creationId xmlns:a16="http://schemas.microsoft.com/office/drawing/2014/main" id="{3AA9C55F-9118-4644-AB75-E22A3C9583DD}"/>
              </a:ext>
            </a:extLst>
          </p:cNvPr>
          <p:cNvSpPr>
            <a:spLocks noGrp="1"/>
          </p:cNvSpPr>
          <p:nvPr>
            <p:ph type="title"/>
          </p:nvPr>
        </p:nvSpPr>
        <p:spPr/>
        <p:txBody>
          <a:bodyPr/>
          <a:lstStyle/>
          <a:p>
            <a:r>
              <a:rPr lang="fr-BE" dirty="0"/>
              <a:t>Aimer à perdre la raison (Mathieu)</a:t>
            </a:r>
          </a:p>
        </p:txBody>
      </p:sp>
    </p:spTree>
    <p:extLst>
      <p:ext uri="{BB962C8B-B14F-4D97-AF65-F5344CB8AC3E}">
        <p14:creationId xmlns:p14="http://schemas.microsoft.com/office/powerpoint/2010/main" val="4161113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B2C401AC-EF2D-4BA0-AD36-B761DD784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2154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a:extLst>
              <a:ext uri="{FF2B5EF4-FFF2-40B4-BE49-F238E27FC236}">
                <a16:creationId xmlns:a16="http://schemas.microsoft.com/office/drawing/2014/main" id="{9E3D809C-7BD7-4FC5-A7AB-49146E2B1C16}"/>
              </a:ext>
            </a:extLst>
          </p:cNvPr>
          <p:cNvSpPr>
            <a:spLocks noChangeArrowheads="1"/>
          </p:cNvSpPr>
          <p:nvPr/>
        </p:nvSpPr>
        <p:spPr bwMode="auto">
          <a:xfrm>
            <a:off x="-36512" y="153678"/>
            <a:ext cx="9215438" cy="6985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spAutoFit/>
          </a:bodyPr>
          <a:lstStyle>
            <a:lvl1pPr indent="3175"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Di nos </a:t>
            </a:r>
            <a:r>
              <a:rPr lang="fr-BE" altLang="fr-FR" sz="3200" b="1" kern="0" dirty="0" err="1">
                <a:solidFill>
                  <a:srgbClr val="000000"/>
                </a:solidFill>
                <a:latin typeface="Calibri" panose="020F0502020204030204" pitchFamily="34" charset="0"/>
                <a:cs typeface="Calibri" panose="020F0502020204030204" pitchFamily="34" charset="0"/>
              </a:rPr>
              <a:t>pasé</a:t>
            </a:r>
            <a:r>
              <a:rPr lang="fr-BE" altLang="fr-FR" sz="3200" b="1" kern="0" dirty="0">
                <a:solidFill>
                  <a:srgbClr val="000000"/>
                </a:solidFill>
                <a:latin typeface="Calibri" panose="020F0502020204030204" pitchFamily="34" charset="0"/>
                <a:cs typeface="Calibri" panose="020F0502020204030204" pitchFamily="34" charset="0"/>
              </a:rPr>
              <a:t> quand c’</a:t>
            </a:r>
            <a:r>
              <a:rPr lang="fr-BE" altLang="fr-FR" sz="3200" b="1" kern="0" dirty="0" err="1">
                <a:solidFill>
                  <a:srgbClr val="000000"/>
                </a:solidFill>
                <a:latin typeface="Calibri" panose="020F0502020204030204" pitchFamily="34" charset="0"/>
                <a:cs typeface="Calibri" panose="020F0502020204030204" pitchFamily="34" charset="0"/>
              </a:rPr>
              <a:t>èst</a:t>
            </a:r>
            <a:r>
              <a:rPr lang="fr-BE" altLang="fr-FR" sz="3200" b="1" kern="0" dirty="0">
                <a:solidFill>
                  <a:srgbClr val="000000"/>
                </a:solidFill>
                <a:latin typeface="Calibri" panose="020F0502020204030204" pitchFamily="34" charset="0"/>
                <a:cs typeface="Calibri" panose="020F0502020204030204" pitchFamily="34" charset="0"/>
              </a:rPr>
              <a:t> qu’on lit l’</a:t>
            </a:r>
            <a:r>
              <a:rPr lang="fr-BE" altLang="fr-FR" sz="3200" b="1" kern="0" dirty="0" err="1">
                <a:solidFill>
                  <a:srgbClr val="000000"/>
                </a:solidFill>
                <a:latin typeface="Calibri" panose="020F0502020204030204" pitchFamily="34" charset="0"/>
                <a:cs typeface="Calibri" panose="020F0502020204030204" pitchFamily="34" charset="0"/>
              </a:rPr>
              <a:t>histwère</a:t>
            </a:r>
            <a:r>
              <a:rPr lang="fr-BE" altLang="fr-FR" sz="3200" b="1" kern="0" dirty="0">
                <a:solidFill>
                  <a:srgbClr val="000000"/>
                </a:solidFill>
                <a:latin typeface="Calibri" panose="020F0502020204030204" pitchFamily="34" charset="0"/>
                <a:cs typeface="Calibri" panose="020F0502020204030204" pitchFamily="34" charset="0"/>
              </a:rPr>
              <a:t>, </a:t>
            </a:r>
          </a:p>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A tous </a:t>
            </a:r>
            <a:r>
              <a:rPr lang="fr-BE" altLang="fr-FR" sz="3200" b="1" kern="0" dirty="0" err="1">
                <a:solidFill>
                  <a:srgbClr val="000000"/>
                </a:solidFill>
                <a:latin typeface="Calibri" panose="020F0502020204030204" pitchFamily="34" charset="0"/>
                <a:cs typeface="Calibri" panose="020F0502020204030204" pitchFamily="34" charset="0"/>
              </a:rPr>
              <a:t>momints</a:t>
            </a:r>
            <a:r>
              <a:rPr lang="fr-BE" altLang="fr-FR" sz="3200" b="1" kern="0" dirty="0">
                <a:solidFill>
                  <a:srgbClr val="000000"/>
                </a:solidFill>
                <a:latin typeface="Calibri" panose="020F0502020204030204" pitchFamily="34" charset="0"/>
                <a:cs typeface="Calibri" panose="020F0502020204030204" pitchFamily="34" charset="0"/>
              </a:rPr>
              <a:t>, on s’</a:t>
            </a:r>
            <a:r>
              <a:rPr lang="fr-BE" altLang="fr-FR" sz="3200" b="1" kern="0" dirty="0" err="1">
                <a:solidFill>
                  <a:srgbClr val="000000"/>
                </a:solidFill>
                <a:latin typeface="Calibri" panose="020F0502020204030204" pitchFamily="34" charset="0"/>
                <a:cs typeface="Calibri" panose="020F0502020204030204" pitchFamily="34" charset="0"/>
              </a:rPr>
              <a:t>èrcrèse</a:t>
            </a:r>
            <a:r>
              <a:rPr lang="fr-BE" altLang="fr-FR" sz="3200" b="1" kern="0" dirty="0">
                <a:solidFill>
                  <a:srgbClr val="000000"/>
                </a:solidFill>
                <a:latin typeface="Calibri" panose="020F0502020204030204" pitchFamily="34" charset="0"/>
                <a:cs typeface="Calibri" panose="020F0502020204030204" pitchFamily="34" charset="0"/>
              </a:rPr>
              <a:t>, on </a:t>
            </a:r>
            <a:r>
              <a:rPr lang="fr-BE" altLang="fr-FR" sz="3200" b="1" kern="0" dirty="0" err="1">
                <a:solidFill>
                  <a:srgbClr val="000000"/>
                </a:solidFill>
                <a:latin typeface="Calibri" panose="020F0502020204030204" pitchFamily="34" charset="0"/>
                <a:cs typeface="Calibri" panose="020F0502020204030204" pitchFamily="34" charset="0"/>
              </a:rPr>
              <a:t>z’a</a:t>
            </a:r>
            <a:r>
              <a:rPr lang="fr-BE" altLang="fr-FR" sz="3200" b="1" kern="0" dirty="0">
                <a:solidFill>
                  <a:srgbClr val="000000"/>
                </a:solidFill>
                <a:latin typeface="Calibri" panose="020F0502020204030204" pitchFamily="34" charset="0"/>
                <a:cs typeface="Calibri" panose="020F0502020204030204" pitchFamily="34" charset="0"/>
              </a:rPr>
              <a:t> bon</a:t>
            </a:r>
          </a:p>
          <a:p>
            <a:pPr algn="ctr" eaLnBrk="1" hangingPunct="1">
              <a:lnSpc>
                <a:spcPct val="100000"/>
              </a:lnSpc>
              <a:buClrTx/>
              <a:buFontTx/>
              <a:buNone/>
            </a:pPr>
            <a:r>
              <a:rPr lang="fr-BE" altLang="fr-FR" sz="3200" b="1" kern="0" spc="-100" dirty="0">
                <a:solidFill>
                  <a:srgbClr val="000000"/>
                </a:solidFill>
                <a:latin typeface="Calibri" panose="020F0502020204030204" pitchFamily="34" charset="0"/>
                <a:cs typeface="Calibri" panose="020F0502020204030204" pitchFamily="34" charset="0"/>
              </a:rPr>
              <a:t>Et nos </a:t>
            </a:r>
            <a:r>
              <a:rPr lang="fr-BE" altLang="fr-FR" sz="3200" b="1" kern="0" spc="-100" dirty="0" err="1">
                <a:solidFill>
                  <a:srgbClr val="000000"/>
                </a:solidFill>
                <a:latin typeface="Calibri" panose="020F0502020204030204" pitchFamily="34" charset="0"/>
                <a:cs typeface="Calibri" panose="020F0502020204030204" pitchFamily="34" charset="0"/>
              </a:rPr>
              <a:t>keur</a:t>
            </a:r>
            <a:r>
              <a:rPr lang="fr-BE" altLang="fr-FR" sz="3200" b="1" kern="0" spc="-100" dirty="0">
                <a:solidFill>
                  <a:srgbClr val="000000"/>
                </a:solidFill>
                <a:latin typeface="Calibri" panose="020F0502020204030204" pitchFamily="34" charset="0"/>
                <a:cs typeface="Calibri" panose="020F0502020204030204" pitchFamily="34" charset="0"/>
              </a:rPr>
              <a:t> </a:t>
            </a:r>
            <a:r>
              <a:rPr lang="fr-BE" altLang="fr-FR" sz="3200" b="1" kern="0" spc="-100" dirty="0" err="1">
                <a:solidFill>
                  <a:srgbClr val="000000"/>
                </a:solidFill>
                <a:latin typeface="Calibri" panose="020F0502020204030204" pitchFamily="34" charset="0"/>
                <a:cs typeface="Calibri" panose="020F0502020204030204" pitchFamily="34" charset="0"/>
              </a:rPr>
              <a:t>tchante</a:t>
            </a:r>
            <a:r>
              <a:rPr lang="fr-BE" altLang="fr-FR" sz="3200" b="1" kern="0" spc="-100" dirty="0">
                <a:solidFill>
                  <a:srgbClr val="000000"/>
                </a:solidFill>
                <a:latin typeface="Calibri" panose="020F0502020204030204" pitchFamily="34" charset="0"/>
                <a:cs typeface="Calibri" panose="020F0502020204030204" pitchFamily="34" charset="0"/>
              </a:rPr>
              <a:t> quand c’</a:t>
            </a:r>
            <a:r>
              <a:rPr lang="fr-BE" altLang="fr-FR" sz="3200" b="1" kern="0" spc="-100" dirty="0" err="1">
                <a:solidFill>
                  <a:srgbClr val="000000"/>
                </a:solidFill>
                <a:latin typeface="Calibri" panose="020F0502020204030204" pitchFamily="34" charset="0"/>
                <a:cs typeface="Calibri" panose="020F0502020204030204" pitchFamily="34" charset="0"/>
              </a:rPr>
              <a:t>èst</a:t>
            </a:r>
            <a:r>
              <a:rPr lang="fr-BE" altLang="fr-FR" sz="3200" b="1" kern="0" spc="-100" dirty="0">
                <a:solidFill>
                  <a:srgbClr val="000000"/>
                </a:solidFill>
                <a:latin typeface="Calibri" panose="020F0502020204030204" pitchFamily="34" charset="0"/>
                <a:cs typeface="Calibri" panose="020F0502020204030204" pitchFamily="34" charset="0"/>
              </a:rPr>
              <a:t> qu’on </a:t>
            </a:r>
            <a:r>
              <a:rPr lang="fr-BE" altLang="fr-FR" sz="3200" b="1" kern="0" spc="-100" dirty="0" err="1">
                <a:solidFill>
                  <a:srgbClr val="000000"/>
                </a:solidFill>
                <a:latin typeface="Calibri" panose="020F0502020204030204" pitchFamily="34" charset="0"/>
                <a:cs typeface="Calibri" panose="020F0502020204030204" pitchFamily="34" charset="0"/>
              </a:rPr>
              <a:t>pinse</a:t>
            </a:r>
            <a:r>
              <a:rPr lang="fr-BE" altLang="fr-FR" sz="3200" b="1" kern="0" spc="-100" dirty="0">
                <a:solidFill>
                  <a:srgbClr val="000000"/>
                </a:solidFill>
                <a:latin typeface="Calibri" panose="020F0502020204030204" pitchFamily="34" charset="0"/>
                <a:cs typeface="Calibri" panose="020F0502020204030204" pitchFamily="34" charset="0"/>
              </a:rPr>
              <a:t> à l’</a:t>
            </a:r>
            <a:r>
              <a:rPr lang="fr-BE" altLang="fr-FR" sz="3200" b="1" kern="0" spc="-100" dirty="0" err="1">
                <a:solidFill>
                  <a:srgbClr val="000000"/>
                </a:solidFill>
                <a:latin typeface="Calibri" panose="020F0502020204030204" pitchFamily="34" charset="0"/>
                <a:cs typeface="Calibri" panose="020F0502020204030204" pitchFamily="34" charset="0"/>
              </a:rPr>
              <a:t>glwère</a:t>
            </a:r>
            <a:endParaRPr lang="fr-BE" altLang="fr-FR" sz="3200" b="1" kern="0" spc="-100" dirty="0">
              <a:solidFill>
                <a:srgbClr val="000000"/>
              </a:solidFill>
              <a:latin typeface="Calibri" panose="020F0502020204030204" pitchFamily="34" charset="0"/>
              <a:cs typeface="Calibri" panose="020F0502020204030204" pitchFamily="34" charset="0"/>
            </a:endParaRPr>
          </a:p>
          <a:p>
            <a:pPr algn="ctr" eaLnBrk="1" hangingPunct="1">
              <a:lnSpc>
                <a:spcPct val="100000"/>
              </a:lnSpc>
              <a:buClrTx/>
              <a:buFontTx/>
              <a:buNone/>
            </a:pPr>
            <a:r>
              <a:rPr lang="fr-BE" altLang="fr-FR" sz="3200" b="1" kern="0" dirty="0">
                <a:solidFill>
                  <a:srgbClr val="000000"/>
                </a:solidFill>
                <a:latin typeface="Calibri" panose="020F0502020204030204" pitchFamily="34" charset="0"/>
                <a:cs typeface="Calibri" panose="020F0502020204030204" pitchFamily="34" charset="0"/>
              </a:rPr>
              <a:t>Di nos </a:t>
            </a:r>
            <a:r>
              <a:rPr lang="fr-BE" altLang="fr-FR" sz="3200" b="1" kern="0" dirty="0" err="1">
                <a:solidFill>
                  <a:srgbClr val="000000"/>
                </a:solidFill>
                <a:latin typeface="Calibri" panose="020F0502020204030204" pitchFamily="34" charset="0"/>
                <a:cs typeface="Calibri" panose="020F0502020204030204" pitchFamily="34" charset="0"/>
              </a:rPr>
              <a:t>vîx</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péres</a:t>
            </a:r>
            <a:r>
              <a:rPr lang="fr-BE" altLang="fr-FR" sz="3200" b="1" kern="0" dirty="0">
                <a:solidFill>
                  <a:srgbClr val="000000"/>
                </a:solidFill>
                <a:latin typeface="Calibri" panose="020F0502020204030204" pitchFamily="34" charset="0"/>
                <a:cs typeface="Calibri" panose="020F0502020204030204" pitchFamily="34" charset="0"/>
              </a:rPr>
              <a:t> qui n’</a:t>
            </a:r>
            <a:r>
              <a:rPr lang="fr-BE" altLang="fr-FR" sz="3200" b="1" kern="0" dirty="0" err="1">
                <a:solidFill>
                  <a:srgbClr val="000000"/>
                </a:solidFill>
                <a:latin typeface="Calibri" panose="020F0502020204030204" pitchFamily="34" charset="0"/>
                <a:cs typeface="Calibri" panose="020F0502020204030204" pitchFamily="34" charset="0"/>
              </a:rPr>
              <a:t>èstînt</a:t>
            </a:r>
            <a:r>
              <a:rPr lang="fr-BE" altLang="fr-FR" sz="3200" b="1" kern="0" dirty="0">
                <a:solidFill>
                  <a:srgbClr val="000000"/>
                </a:solidFill>
                <a:latin typeface="Calibri" panose="020F0502020204030204" pitchFamily="34" charset="0"/>
                <a:cs typeface="Calibri" panose="020F0502020204030204" pitchFamily="34" charset="0"/>
              </a:rPr>
              <a:t> </a:t>
            </a:r>
            <a:r>
              <a:rPr lang="fr-BE" altLang="fr-FR" sz="3200" b="1" kern="0" dirty="0" err="1">
                <a:solidFill>
                  <a:srgbClr val="000000"/>
                </a:solidFill>
                <a:latin typeface="Calibri" panose="020F0502020204030204" pitchFamily="34" charset="0"/>
                <a:cs typeface="Calibri" panose="020F0502020204030204" pitchFamily="34" charset="0"/>
              </a:rPr>
              <a:t>nén</a:t>
            </a:r>
            <a:r>
              <a:rPr lang="fr-BE" altLang="fr-FR" sz="3200" b="1" kern="0" dirty="0">
                <a:solidFill>
                  <a:srgbClr val="000000"/>
                </a:solidFill>
                <a:latin typeface="Calibri" panose="020F0502020204030204" pitchFamily="34" charset="0"/>
                <a:cs typeface="Calibri" panose="020F0502020204030204" pitchFamily="34" charset="0"/>
              </a:rPr>
              <a:t> couyons.</a:t>
            </a:r>
          </a:p>
          <a:p>
            <a:pPr algn="ctr" eaLnBrk="1" hangingPunct="1">
              <a:lnSpc>
                <a:spcPct val="100000"/>
              </a:lnSpc>
              <a:buClrTx/>
              <a:buFontTx/>
              <a:buNone/>
            </a:pPr>
            <a:endParaRPr lang="fr-BE" altLang="fr-FR" sz="3200" b="1" kern="0" dirty="0">
              <a:solidFill>
                <a:srgbClr val="000000"/>
              </a:solidFill>
              <a:latin typeface="Calibri" panose="020F0502020204030204" pitchFamily="34" charset="0"/>
              <a:cs typeface="Calibri" panose="020F0502020204030204" pitchFamily="34" charset="0"/>
            </a:endParaRPr>
          </a:p>
          <a:p>
            <a:pPr algn="ctr" eaLnBrk="1" hangingPunct="1">
              <a:lnSpc>
                <a:spcPct val="100000"/>
              </a:lnSpc>
              <a:buClrTx/>
              <a:buFontTx/>
              <a:buNone/>
            </a:pPr>
            <a:r>
              <a:rPr lang="fr-BE" altLang="fr-FR" sz="3200" b="1" kern="0" dirty="0">
                <a:latin typeface="Calibri" panose="020F0502020204030204" pitchFamily="34" charset="0"/>
                <a:cs typeface="Calibri" panose="020F0502020204030204" pitchFamily="34" charset="0"/>
              </a:rPr>
              <a:t>C’est grâce à yeuse qui nos </a:t>
            </a:r>
            <a:r>
              <a:rPr lang="fr-BE" altLang="fr-FR" sz="3200" b="1" kern="0" dirty="0" err="1">
                <a:latin typeface="Calibri" panose="020F0502020204030204" pitchFamily="34" charset="0"/>
                <a:cs typeface="Calibri" panose="020F0502020204030204" pitchFamily="34" charset="0"/>
              </a:rPr>
              <a:t>viquons</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paujères</a:t>
            </a:r>
            <a:r>
              <a:rPr lang="fr-BE" altLang="fr-FR" sz="3200" b="1" kern="0" dirty="0">
                <a:latin typeface="Calibri" panose="020F0502020204030204" pitchFamily="34" charset="0"/>
                <a:cs typeface="Calibri" panose="020F0502020204030204" pitchFamily="34" charset="0"/>
              </a:rPr>
              <a:t>,</a:t>
            </a:r>
          </a:p>
          <a:p>
            <a:pPr algn="ctr" eaLnBrk="1" hangingPunct="1">
              <a:lnSpc>
                <a:spcPct val="100000"/>
              </a:lnSpc>
              <a:buClrTx/>
              <a:buFontTx/>
              <a:buNone/>
            </a:pPr>
            <a:r>
              <a:rPr lang="fr-BE" altLang="fr-FR" sz="3200" b="1" kern="0" dirty="0" err="1">
                <a:latin typeface="Calibri" panose="020F0502020204030204" pitchFamily="34" charset="0"/>
                <a:cs typeface="Calibri" panose="020F0502020204030204" pitchFamily="34" charset="0"/>
              </a:rPr>
              <a:t>I’s</a:t>
            </a:r>
            <a:r>
              <a:rPr lang="fr-BE" altLang="fr-FR" sz="3200" b="1" kern="0" dirty="0">
                <a:latin typeface="Calibri" panose="020F0502020204030204" pitchFamily="34" charset="0"/>
                <a:cs typeface="Calibri" panose="020F0502020204030204" pitchFamily="34" charset="0"/>
              </a:rPr>
              <a:t> ont </a:t>
            </a:r>
            <a:r>
              <a:rPr lang="fr-BE" altLang="fr-FR" sz="3200" b="1" kern="0" dirty="0" err="1">
                <a:latin typeface="Calibri" panose="020F0502020204030204" pitchFamily="34" charset="0"/>
                <a:cs typeface="Calibri" panose="020F0502020204030204" pitchFamily="34" charset="0"/>
              </a:rPr>
              <a:t>spotchî</a:t>
            </a:r>
            <a:r>
              <a:rPr lang="fr-BE" altLang="fr-FR" sz="3200" b="1" kern="0" dirty="0">
                <a:latin typeface="Calibri" panose="020F0502020204030204" pitchFamily="34" charset="0"/>
                <a:cs typeface="Calibri" panose="020F0502020204030204" pitchFamily="34" charset="0"/>
              </a:rPr>
              <a:t> l’</a:t>
            </a:r>
            <a:r>
              <a:rPr lang="fr-BE" altLang="fr-FR" sz="3200" b="1" kern="0" dirty="0" err="1">
                <a:latin typeface="Calibri" panose="020F0502020204030204" pitchFamily="34" charset="0"/>
                <a:cs typeface="Calibri" panose="020F0502020204030204" pitchFamily="34" charset="0"/>
              </a:rPr>
              <a:t>ènemi</a:t>
            </a:r>
            <a:r>
              <a:rPr lang="fr-BE" altLang="fr-FR" sz="3200" b="1" kern="0" dirty="0">
                <a:latin typeface="Calibri" panose="020F0502020204030204" pitchFamily="34" charset="0"/>
                <a:cs typeface="Calibri" panose="020F0502020204030204" pitchFamily="34" charset="0"/>
              </a:rPr>
              <a:t> sous </a:t>
            </a:r>
            <a:r>
              <a:rPr lang="fr-BE" altLang="fr-FR" sz="3200" b="1" kern="0" dirty="0" err="1">
                <a:latin typeface="Calibri" panose="020F0502020204030204" pitchFamily="34" charset="0"/>
                <a:cs typeface="Calibri" panose="020F0502020204030204" pitchFamily="34" charset="0"/>
              </a:rPr>
              <a:t>leus</a:t>
            </a:r>
            <a:r>
              <a:rPr lang="fr-BE" altLang="fr-FR" sz="3200" b="1" kern="0" dirty="0">
                <a:latin typeface="Calibri" panose="020F0502020204030204" pitchFamily="34" charset="0"/>
                <a:cs typeface="Calibri" panose="020F0502020204030204" pitchFamily="34" charset="0"/>
              </a:rPr>
              <a:t> talons ;</a:t>
            </a:r>
          </a:p>
          <a:p>
            <a:pPr algn="ctr" eaLnBrk="1" hangingPunct="1">
              <a:lnSpc>
                <a:spcPct val="100000"/>
              </a:lnSpc>
              <a:buClrTx/>
              <a:buFontTx/>
              <a:buNone/>
            </a:pPr>
            <a:r>
              <a:rPr lang="fr-BE" altLang="fr-FR" sz="3200" b="1" kern="0" dirty="0">
                <a:latin typeface="Calibri" panose="020F0502020204030204" pitchFamily="34" charset="0"/>
                <a:cs typeface="Calibri" panose="020F0502020204030204" pitchFamily="34" charset="0"/>
              </a:rPr>
              <a:t>On l’s a </a:t>
            </a:r>
            <a:r>
              <a:rPr lang="fr-BE" altLang="fr-FR" sz="3200" b="1" kern="0" dirty="0" err="1">
                <a:latin typeface="Calibri" panose="020F0502020204030204" pitchFamily="34" charset="0"/>
                <a:cs typeface="Calibri" panose="020F0502020204030204" pitchFamily="34" charset="0"/>
              </a:rPr>
              <a:t>r’nomès</a:t>
            </a:r>
            <a:r>
              <a:rPr lang="fr-BE" altLang="fr-FR" sz="3200" b="1" kern="0" dirty="0">
                <a:latin typeface="Calibri" panose="020F0502020204030204" pitchFamily="34" charset="0"/>
                <a:cs typeface="Calibri" panose="020F0502020204030204" pitchFamily="34" charset="0"/>
              </a:rPr>
              <a:t> les pus </a:t>
            </a:r>
            <a:r>
              <a:rPr lang="fr-BE" altLang="fr-FR" sz="3200" b="1" kern="0" dirty="0" err="1">
                <a:latin typeface="Calibri" panose="020F0502020204030204" pitchFamily="34" charset="0"/>
                <a:cs typeface="Calibri" panose="020F0502020204030204" pitchFamily="34" charset="0"/>
              </a:rPr>
              <a:t>vaiyants</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dè</a:t>
            </a:r>
            <a:r>
              <a:rPr lang="fr-BE" altLang="fr-FR" sz="3200" b="1" kern="0" dirty="0">
                <a:latin typeface="Calibri" panose="020F0502020204030204" pitchFamily="34" charset="0"/>
                <a:cs typeface="Calibri" panose="020F0502020204030204" pitchFamily="34" charset="0"/>
              </a:rPr>
              <a:t> l’</a:t>
            </a:r>
            <a:r>
              <a:rPr lang="fr-BE" altLang="fr-FR" sz="3200" b="1" kern="0" dirty="0" err="1">
                <a:latin typeface="Calibri" panose="020F0502020204030204" pitchFamily="34" charset="0"/>
                <a:cs typeface="Calibri" panose="020F0502020204030204" pitchFamily="34" charset="0"/>
              </a:rPr>
              <a:t>tère</a:t>
            </a:r>
            <a:r>
              <a:rPr lang="fr-BE" altLang="fr-FR" sz="3200" b="1" kern="0" dirty="0">
                <a:latin typeface="Calibri" panose="020F0502020204030204" pitchFamily="34" charset="0"/>
                <a:cs typeface="Calibri" panose="020F0502020204030204" pitchFamily="34" charset="0"/>
              </a:rPr>
              <a:t>…</a:t>
            </a:r>
          </a:p>
          <a:p>
            <a:pPr algn="ctr" eaLnBrk="1" hangingPunct="1">
              <a:lnSpc>
                <a:spcPct val="100000"/>
              </a:lnSpc>
              <a:buClrTx/>
              <a:buFontTx/>
              <a:buNone/>
            </a:pPr>
            <a:r>
              <a:rPr lang="fr-BE" altLang="fr-FR" sz="3200" b="1" kern="0" dirty="0">
                <a:latin typeface="Calibri" panose="020F0502020204030204" pitchFamily="34" charset="0"/>
                <a:cs typeface="Calibri" panose="020F0502020204030204" pitchFamily="34" charset="0"/>
              </a:rPr>
              <a:t>Et v’là </a:t>
            </a:r>
            <a:r>
              <a:rPr lang="fr-BE" altLang="fr-FR" sz="3200" b="1" kern="0" dirty="0" err="1">
                <a:latin typeface="Calibri" panose="020F0502020204030204" pitchFamily="34" charset="0"/>
                <a:cs typeface="Calibri" panose="020F0502020204030204" pitchFamily="34" charset="0"/>
              </a:rPr>
              <a:t>pou’qwès</a:t>
            </a:r>
            <a:r>
              <a:rPr lang="fr-BE" altLang="fr-FR" sz="3200" b="1" kern="0" dirty="0">
                <a:latin typeface="Calibri" panose="020F0502020204030204" pitchFamily="34" charset="0"/>
                <a:cs typeface="Calibri" panose="020F0502020204030204" pitchFamily="34" charset="0"/>
              </a:rPr>
              <a:t>, on </a:t>
            </a:r>
            <a:r>
              <a:rPr lang="fr-BE" altLang="fr-FR" sz="3200" b="1" kern="0" dirty="0" err="1">
                <a:latin typeface="Calibri" panose="020F0502020204030204" pitchFamily="34" charset="0"/>
                <a:cs typeface="Calibri" panose="020F0502020204030204" pitchFamily="34" charset="0"/>
              </a:rPr>
              <a:t>z’est</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fièrs</a:t>
            </a:r>
            <a:r>
              <a:rPr lang="fr-BE" altLang="fr-FR" sz="3200" b="1" kern="0" dirty="0">
                <a:latin typeface="Calibri" panose="020F0502020204030204" pitchFamily="34" charset="0"/>
                <a:cs typeface="Calibri" panose="020F0502020204030204" pitchFamily="34" charset="0"/>
              </a:rPr>
              <a:t> d’ </a:t>
            </a:r>
            <a:r>
              <a:rPr lang="fr-BE" altLang="fr-FR" sz="3200" b="1" kern="0" dirty="0" err="1">
                <a:latin typeface="Calibri" panose="020F0502020204030204" pitchFamily="34" charset="0"/>
                <a:cs typeface="Calibri" panose="020F0502020204030204" pitchFamily="34" charset="0"/>
              </a:rPr>
              <a:t>yèsse</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Walons</a:t>
            </a:r>
            <a:r>
              <a:rPr lang="fr-BE" altLang="fr-FR" sz="3200" b="1" kern="0" dirty="0">
                <a:latin typeface="Calibri" panose="020F0502020204030204" pitchFamily="34" charset="0"/>
                <a:cs typeface="Calibri" panose="020F0502020204030204" pitchFamily="34" charset="0"/>
              </a:rPr>
              <a:t> !</a:t>
            </a:r>
          </a:p>
          <a:p>
            <a:pPr algn="ctr" eaLnBrk="1" hangingPunct="1">
              <a:lnSpc>
                <a:spcPct val="100000"/>
              </a:lnSpc>
              <a:buClrTx/>
              <a:buFontTx/>
              <a:buNone/>
            </a:pPr>
            <a:endParaRPr lang="fr-BE" altLang="fr-FR" sz="3200" b="1" kern="0" dirty="0">
              <a:latin typeface="Calibri" panose="020F0502020204030204" pitchFamily="34" charset="0"/>
              <a:cs typeface="Calibri" panose="020F0502020204030204" pitchFamily="34" charset="0"/>
            </a:endParaRPr>
          </a:p>
          <a:p>
            <a:pPr algn="ctr" eaLnBrk="1" hangingPunct="1">
              <a:lnSpc>
                <a:spcPct val="100000"/>
              </a:lnSpc>
              <a:buClrTx/>
            </a:pPr>
            <a:r>
              <a:rPr lang="fr-BE" altLang="fr-FR" sz="3200" b="1" kern="0" dirty="0">
                <a:latin typeface="Calibri" panose="020F0502020204030204" pitchFamily="34" charset="0"/>
                <a:cs typeface="Calibri" panose="020F0502020204030204" pitchFamily="34" charset="0"/>
              </a:rPr>
              <a:t> On l’s a </a:t>
            </a:r>
            <a:r>
              <a:rPr lang="fr-BE" altLang="fr-FR" sz="3200" b="1" kern="0" dirty="0" err="1">
                <a:latin typeface="Calibri" panose="020F0502020204030204" pitchFamily="34" charset="0"/>
                <a:cs typeface="Calibri" panose="020F0502020204030204" pitchFamily="34" charset="0"/>
              </a:rPr>
              <a:t>r’nomès</a:t>
            </a:r>
            <a:r>
              <a:rPr lang="fr-BE" altLang="fr-FR" sz="3200" b="1" kern="0" dirty="0">
                <a:latin typeface="Calibri" panose="020F0502020204030204" pitchFamily="34" charset="0"/>
                <a:cs typeface="Calibri" panose="020F0502020204030204" pitchFamily="34" charset="0"/>
              </a:rPr>
              <a:t> les pus </a:t>
            </a:r>
            <a:r>
              <a:rPr lang="fr-BE" altLang="fr-FR" sz="3200" b="1" kern="0" dirty="0" err="1">
                <a:latin typeface="Calibri" panose="020F0502020204030204" pitchFamily="34" charset="0"/>
                <a:cs typeface="Calibri" panose="020F0502020204030204" pitchFamily="34" charset="0"/>
              </a:rPr>
              <a:t>vaiyants</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dè</a:t>
            </a:r>
            <a:r>
              <a:rPr lang="fr-BE" altLang="fr-FR" sz="3200" b="1" kern="0" dirty="0">
                <a:latin typeface="Calibri" panose="020F0502020204030204" pitchFamily="34" charset="0"/>
                <a:cs typeface="Calibri" panose="020F0502020204030204" pitchFamily="34" charset="0"/>
              </a:rPr>
              <a:t> l’</a:t>
            </a:r>
            <a:r>
              <a:rPr lang="fr-BE" altLang="fr-FR" sz="3200" b="1" kern="0" dirty="0" err="1">
                <a:latin typeface="Calibri" panose="020F0502020204030204" pitchFamily="34" charset="0"/>
                <a:cs typeface="Calibri" panose="020F0502020204030204" pitchFamily="34" charset="0"/>
              </a:rPr>
              <a:t>tère</a:t>
            </a:r>
            <a:r>
              <a:rPr lang="fr-BE" altLang="fr-FR" sz="3200" b="1" kern="0" dirty="0">
                <a:latin typeface="Calibri" panose="020F0502020204030204" pitchFamily="34" charset="0"/>
                <a:cs typeface="Calibri" panose="020F0502020204030204" pitchFamily="34" charset="0"/>
              </a:rPr>
              <a:t>…</a:t>
            </a:r>
          </a:p>
          <a:p>
            <a:pPr algn="ctr" eaLnBrk="1" hangingPunct="1">
              <a:lnSpc>
                <a:spcPct val="100000"/>
              </a:lnSpc>
              <a:buClrTx/>
              <a:buFontTx/>
              <a:buNone/>
            </a:pPr>
            <a:r>
              <a:rPr lang="fr-BE" altLang="fr-FR" sz="3200" b="1" kern="0" dirty="0">
                <a:latin typeface="Calibri" panose="020F0502020204030204" pitchFamily="34" charset="0"/>
                <a:cs typeface="Calibri" panose="020F0502020204030204" pitchFamily="34" charset="0"/>
              </a:rPr>
              <a:t>Et v’là </a:t>
            </a:r>
            <a:r>
              <a:rPr lang="fr-BE" altLang="fr-FR" sz="3200" b="1" kern="0" dirty="0" err="1">
                <a:latin typeface="Calibri" panose="020F0502020204030204" pitchFamily="34" charset="0"/>
                <a:cs typeface="Calibri" panose="020F0502020204030204" pitchFamily="34" charset="0"/>
              </a:rPr>
              <a:t>pou’qwès</a:t>
            </a:r>
            <a:r>
              <a:rPr lang="fr-BE" altLang="fr-FR" sz="3200" b="1" kern="0" dirty="0">
                <a:latin typeface="Calibri" panose="020F0502020204030204" pitchFamily="34" charset="0"/>
                <a:cs typeface="Calibri" panose="020F0502020204030204" pitchFamily="34" charset="0"/>
              </a:rPr>
              <a:t>, Et v’là </a:t>
            </a:r>
            <a:r>
              <a:rPr lang="fr-BE" altLang="fr-FR" sz="3200" b="1" kern="0" dirty="0" err="1">
                <a:latin typeface="Calibri" panose="020F0502020204030204" pitchFamily="34" charset="0"/>
                <a:cs typeface="Calibri" panose="020F0502020204030204" pitchFamily="34" charset="0"/>
              </a:rPr>
              <a:t>pou’qwès</a:t>
            </a:r>
            <a:r>
              <a:rPr lang="fr-BE" altLang="fr-FR" sz="3200" b="1" kern="0" dirty="0">
                <a:latin typeface="Calibri" panose="020F0502020204030204" pitchFamily="34" charset="0"/>
                <a:cs typeface="Calibri" panose="020F0502020204030204" pitchFamily="34" charset="0"/>
              </a:rPr>
              <a:t>,  </a:t>
            </a:r>
          </a:p>
          <a:p>
            <a:pPr algn="ctr" eaLnBrk="1" hangingPunct="1">
              <a:lnSpc>
                <a:spcPct val="100000"/>
              </a:lnSpc>
              <a:buClrTx/>
              <a:buFontTx/>
              <a:buNone/>
            </a:pPr>
            <a:r>
              <a:rPr lang="fr-BE" altLang="fr-FR" sz="3200" b="1" kern="0" dirty="0">
                <a:latin typeface="Calibri" panose="020F0502020204030204" pitchFamily="34" charset="0"/>
                <a:cs typeface="Calibri" panose="020F0502020204030204" pitchFamily="34" charset="0"/>
              </a:rPr>
              <a:t>on </a:t>
            </a:r>
            <a:r>
              <a:rPr lang="fr-BE" altLang="fr-FR" sz="3200" b="1" kern="0" dirty="0" err="1">
                <a:latin typeface="Calibri" panose="020F0502020204030204" pitchFamily="34" charset="0"/>
                <a:cs typeface="Calibri" panose="020F0502020204030204" pitchFamily="34" charset="0"/>
              </a:rPr>
              <a:t>z’est</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fièrs</a:t>
            </a:r>
            <a:r>
              <a:rPr lang="fr-BE" altLang="fr-FR" sz="3200" b="1" kern="0" dirty="0">
                <a:latin typeface="Calibri" panose="020F0502020204030204" pitchFamily="34" charset="0"/>
                <a:cs typeface="Calibri" panose="020F0502020204030204" pitchFamily="34" charset="0"/>
              </a:rPr>
              <a:t> d’ </a:t>
            </a:r>
            <a:r>
              <a:rPr lang="fr-BE" altLang="fr-FR" sz="3200" b="1" kern="0" dirty="0" err="1">
                <a:latin typeface="Calibri" panose="020F0502020204030204" pitchFamily="34" charset="0"/>
                <a:cs typeface="Calibri" panose="020F0502020204030204" pitchFamily="34" charset="0"/>
              </a:rPr>
              <a:t>yèse</a:t>
            </a:r>
            <a:r>
              <a:rPr lang="fr-BE" altLang="fr-FR" sz="3200" b="1" kern="0" dirty="0">
                <a:latin typeface="Calibri" panose="020F0502020204030204" pitchFamily="34" charset="0"/>
                <a:cs typeface="Calibri" panose="020F0502020204030204" pitchFamily="34" charset="0"/>
              </a:rPr>
              <a:t> </a:t>
            </a:r>
            <a:r>
              <a:rPr lang="fr-BE" altLang="fr-FR" sz="3200" b="1" kern="0" dirty="0" err="1">
                <a:latin typeface="Calibri" panose="020F0502020204030204" pitchFamily="34" charset="0"/>
                <a:cs typeface="Calibri" panose="020F0502020204030204" pitchFamily="34" charset="0"/>
              </a:rPr>
              <a:t>Walons</a:t>
            </a:r>
            <a:r>
              <a:rPr lang="fr-BE" altLang="fr-FR" sz="3200" b="1" kern="0" dirty="0">
                <a:latin typeface="Calibri" panose="020F0502020204030204" pitchFamily="34" charset="0"/>
                <a:cs typeface="Calibri" panose="020F0502020204030204" pitchFamily="34" charset="0"/>
              </a:rPr>
              <a:t> ! </a:t>
            </a:r>
          </a:p>
          <a:p>
            <a:pPr algn="ctr" eaLnBrk="1" hangingPunct="1">
              <a:lnSpc>
                <a:spcPct val="100000"/>
              </a:lnSpc>
              <a:buClrTx/>
              <a:buFontTx/>
              <a:buNone/>
            </a:pPr>
            <a:endParaRPr lang="fr-BE" altLang="fr-FR" sz="3200" b="1" dirty="0">
              <a:solidFill>
                <a:srgbClr val="FFFFFF"/>
              </a:solidFill>
              <a:latin typeface="Calibri" panose="020F0502020204030204" pitchFamily="34" charset="0"/>
            </a:endParaRPr>
          </a:p>
        </p:txBody>
      </p:sp>
      <p:sp>
        <p:nvSpPr>
          <p:cNvPr id="9221" name="Text Box 4">
            <a:extLst>
              <a:ext uri="{FF2B5EF4-FFF2-40B4-BE49-F238E27FC236}">
                <a16:creationId xmlns:a16="http://schemas.microsoft.com/office/drawing/2014/main" id="{2412B16C-687C-481A-A391-F6508D61DE0C}"/>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 name="Titre 1">
            <a:extLst>
              <a:ext uri="{FF2B5EF4-FFF2-40B4-BE49-F238E27FC236}">
                <a16:creationId xmlns:a16="http://schemas.microsoft.com/office/drawing/2014/main" id="{30BC5C94-BF80-4D23-B556-9DA9AFE248EC}"/>
              </a:ext>
            </a:extLst>
          </p:cNvPr>
          <p:cNvSpPr>
            <a:spLocks noGrp="1"/>
          </p:cNvSpPr>
          <p:nvPr>
            <p:ph type="title"/>
          </p:nvPr>
        </p:nvSpPr>
        <p:spPr/>
        <p:txBody>
          <a:bodyPr/>
          <a:lstStyle/>
          <a:p>
            <a:r>
              <a:rPr lang="fr-BE"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Hymne Wallon 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025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9D7ED8C-4AB6-4174-A6CA-6583EA8A9A2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6824"/>
          </a:xfrm>
          <a:prstGeom prst="rect">
            <a:avLst/>
          </a:prstGeom>
        </p:spPr>
      </p:pic>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
        <p:nvSpPr>
          <p:cNvPr id="7" name="Rectangle 6">
            <a:extLst>
              <a:ext uri="{FF2B5EF4-FFF2-40B4-BE49-F238E27FC236}">
                <a16:creationId xmlns:a16="http://schemas.microsoft.com/office/drawing/2014/main" id="{165F834C-6CCA-47AF-AFB7-CF9780C4C900}"/>
              </a:ext>
            </a:extLst>
          </p:cNvPr>
          <p:cNvSpPr/>
          <p:nvPr/>
        </p:nvSpPr>
        <p:spPr>
          <a:xfrm>
            <a:off x="20472" y="116632"/>
            <a:ext cx="8533106"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Mon amant de Saint-Jean</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420169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8E7D92A-B2A8-478F-90E8-06D90266D2B3}"/>
              </a:ext>
            </a:extLst>
          </p:cNvPr>
          <p:cNvSpPr>
            <a:spLocks noGrp="1"/>
          </p:cNvSpPr>
          <p:nvPr>
            <p:ph idx="1"/>
          </p:nvPr>
        </p:nvSpPr>
        <p:spPr/>
        <p:txBody>
          <a:bodyPr/>
          <a:lstStyle/>
          <a:p>
            <a:r>
              <a:rPr lang="fr-BE" dirty="0"/>
              <a:t>Je ne sais pourquoi j'allais danser</a:t>
            </a:r>
          </a:p>
          <a:p>
            <a:r>
              <a:rPr lang="fr-BE" dirty="0"/>
              <a:t>A Saint Jean, au musette,</a:t>
            </a:r>
          </a:p>
          <a:p>
            <a:r>
              <a:rPr lang="fr-BE" dirty="0"/>
              <a:t>Mais il m'a suffit d'un seul baiser</a:t>
            </a:r>
          </a:p>
          <a:p>
            <a:r>
              <a:rPr lang="fr-BE" dirty="0"/>
              <a:t>Pour que mon cœur soit prisonnier.</a:t>
            </a:r>
          </a:p>
        </p:txBody>
      </p:sp>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Tree>
    <p:extLst>
      <p:ext uri="{BB962C8B-B14F-4D97-AF65-F5344CB8AC3E}">
        <p14:creationId xmlns:p14="http://schemas.microsoft.com/office/powerpoint/2010/main" val="452579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8E7D92A-B2A8-478F-90E8-06D90266D2B3}"/>
              </a:ext>
            </a:extLst>
          </p:cNvPr>
          <p:cNvSpPr>
            <a:spLocks noGrp="1"/>
          </p:cNvSpPr>
          <p:nvPr>
            <p:ph idx="1"/>
          </p:nvPr>
        </p:nvSpPr>
        <p:spPr/>
        <p:txBody>
          <a:bodyPr/>
          <a:lstStyle/>
          <a:p>
            <a:r>
              <a:rPr lang="fr-BE" dirty="0"/>
              <a:t>Comment ne pas perdre la tête,</a:t>
            </a:r>
          </a:p>
          <a:p>
            <a:r>
              <a:rPr lang="fr-BE" dirty="0"/>
              <a:t>Serrée par des bras audacieux</a:t>
            </a:r>
          </a:p>
          <a:p>
            <a:r>
              <a:rPr lang="fr-BE" spc="-100" dirty="0"/>
              <a:t>Car l'on croit toujours aux doux mots d'amour</a:t>
            </a:r>
          </a:p>
          <a:p>
            <a:r>
              <a:rPr lang="fr-BE" dirty="0"/>
              <a:t>Quand ils sont dits avec les yeux.</a:t>
            </a:r>
          </a:p>
          <a:p>
            <a:endParaRPr lang="fr-BE" dirty="0"/>
          </a:p>
          <a:p>
            <a:r>
              <a:rPr lang="fr-BE" dirty="0"/>
              <a:t>Moi, qui l'aimais tant,</a:t>
            </a:r>
          </a:p>
          <a:p>
            <a:r>
              <a:rPr lang="fr-BE" dirty="0"/>
              <a:t>Je le trouvais le plus beau de Saint-Jean,</a:t>
            </a:r>
            <a:br>
              <a:rPr lang="fr-BE" dirty="0"/>
            </a:br>
            <a:r>
              <a:rPr lang="fr-BE" dirty="0"/>
              <a:t>Je restais grisée sans volonté</a:t>
            </a:r>
          </a:p>
          <a:p>
            <a:r>
              <a:rPr lang="fr-BE" dirty="0"/>
              <a:t>sous ses baisers.</a:t>
            </a:r>
          </a:p>
        </p:txBody>
      </p:sp>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Tree>
    <p:extLst>
      <p:ext uri="{BB962C8B-B14F-4D97-AF65-F5344CB8AC3E}">
        <p14:creationId xmlns:p14="http://schemas.microsoft.com/office/powerpoint/2010/main" val="24182420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8E7D92A-B2A8-478F-90E8-06D90266D2B3}"/>
              </a:ext>
            </a:extLst>
          </p:cNvPr>
          <p:cNvSpPr>
            <a:spLocks noGrp="1"/>
          </p:cNvSpPr>
          <p:nvPr>
            <p:ph idx="1"/>
          </p:nvPr>
        </p:nvSpPr>
        <p:spPr/>
        <p:txBody>
          <a:bodyPr/>
          <a:lstStyle/>
          <a:p>
            <a:r>
              <a:rPr lang="fr-BE" dirty="0"/>
              <a:t>Sans plus réfléchir, je lui donnais</a:t>
            </a:r>
          </a:p>
          <a:p>
            <a:r>
              <a:rPr lang="fr-BE" dirty="0"/>
              <a:t>Le meilleur de mon être,</a:t>
            </a:r>
          </a:p>
          <a:p>
            <a:r>
              <a:rPr lang="fr-BE" dirty="0"/>
              <a:t>Beau parleur, chaque fois qu'il mentait,</a:t>
            </a:r>
          </a:p>
          <a:p>
            <a:r>
              <a:rPr lang="fr-BE" dirty="0"/>
              <a:t>Je le savais, mais, je l'aimais.</a:t>
            </a:r>
          </a:p>
        </p:txBody>
      </p:sp>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Tree>
    <p:extLst>
      <p:ext uri="{BB962C8B-B14F-4D97-AF65-F5344CB8AC3E}">
        <p14:creationId xmlns:p14="http://schemas.microsoft.com/office/powerpoint/2010/main" val="34859150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8E7D92A-B2A8-478F-90E8-06D90266D2B3}"/>
              </a:ext>
            </a:extLst>
          </p:cNvPr>
          <p:cNvSpPr>
            <a:spLocks noGrp="1"/>
          </p:cNvSpPr>
          <p:nvPr>
            <p:ph idx="1"/>
          </p:nvPr>
        </p:nvSpPr>
        <p:spPr/>
        <p:txBody>
          <a:bodyPr/>
          <a:lstStyle/>
          <a:p>
            <a:r>
              <a:rPr lang="fr-BE" dirty="0"/>
              <a:t>Comment ne pas perdre la tête,</a:t>
            </a:r>
          </a:p>
          <a:p>
            <a:r>
              <a:rPr lang="fr-BE" dirty="0"/>
              <a:t>Serrée par des bras audacieux</a:t>
            </a:r>
          </a:p>
          <a:p>
            <a:r>
              <a:rPr lang="fr-BE" spc="-100" dirty="0"/>
              <a:t>Car l'on croit toujours aux doux mots d'amour</a:t>
            </a:r>
          </a:p>
          <a:p>
            <a:r>
              <a:rPr lang="fr-BE" dirty="0"/>
              <a:t>Quand ils sont dits avec les yeux.</a:t>
            </a:r>
          </a:p>
          <a:p>
            <a:endParaRPr lang="fr-BE" dirty="0"/>
          </a:p>
          <a:p>
            <a:r>
              <a:rPr lang="fr-BE" dirty="0"/>
              <a:t>Moi, qui l'aimais tant,</a:t>
            </a:r>
          </a:p>
          <a:p>
            <a:r>
              <a:rPr lang="fr-BE" dirty="0"/>
              <a:t>Je le trouvais le plus beau de Saint-Jean,</a:t>
            </a:r>
            <a:br>
              <a:rPr lang="fr-BE" dirty="0"/>
            </a:br>
            <a:r>
              <a:rPr lang="fr-BE" dirty="0"/>
              <a:t>Je restais grisée sans volonté</a:t>
            </a:r>
          </a:p>
          <a:p>
            <a:r>
              <a:rPr lang="fr-BE" dirty="0"/>
              <a:t>sous ses baisers.</a:t>
            </a:r>
          </a:p>
          <a:p>
            <a:endParaRPr lang="fr-BE" dirty="0"/>
          </a:p>
        </p:txBody>
      </p:sp>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Tree>
    <p:extLst>
      <p:ext uri="{BB962C8B-B14F-4D97-AF65-F5344CB8AC3E}">
        <p14:creationId xmlns:p14="http://schemas.microsoft.com/office/powerpoint/2010/main" val="5994204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8E7D92A-B2A8-478F-90E8-06D90266D2B3}"/>
              </a:ext>
            </a:extLst>
          </p:cNvPr>
          <p:cNvSpPr>
            <a:spLocks noGrp="1"/>
          </p:cNvSpPr>
          <p:nvPr>
            <p:ph idx="1"/>
          </p:nvPr>
        </p:nvSpPr>
        <p:spPr/>
        <p:txBody>
          <a:bodyPr/>
          <a:lstStyle/>
          <a:p>
            <a:r>
              <a:rPr lang="fr-BE" dirty="0"/>
              <a:t>Mais hélas, à Saint-Jean comme ailleurs,</a:t>
            </a:r>
          </a:p>
          <a:p>
            <a:r>
              <a:rPr lang="fr-BE" dirty="0"/>
              <a:t>Un serment n'est qu'un leurre,</a:t>
            </a:r>
          </a:p>
          <a:p>
            <a:r>
              <a:rPr lang="fr-BE" dirty="0"/>
              <a:t>J'étais folle de croire au bonheur,</a:t>
            </a:r>
          </a:p>
          <a:p>
            <a:r>
              <a:rPr lang="fr-BE" dirty="0"/>
              <a:t>Et de vouloir garder son cœur.</a:t>
            </a:r>
          </a:p>
          <a:p>
            <a:endParaRPr lang="fr-BE" dirty="0"/>
          </a:p>
          <a:p>
            <a:r>
              <a:rPr lang="fr-BE" dirty="0"/>
              <a:t>Comment ne pas perdre la tête,</a:t>
            </a:r>
          </a:p>
          <a:p>
            <a:r>
              <a:rPr lang="fr-BE" dirty="0"/>
              <a:t>Serrée par des bras audacieux</a:t>
            </a:r>
          </a:p>
          <a:p>
            <a:r>
              <a:rPr lang="fr-BE" spc="-100" dirty="0"/>
              <a:t>Car l'on croit toujours aux doux mots d'amour</a:t>
            </a:r>
          </a:p>
          <a:p>
            <a:r>
              <a:rPr lang="fr-BE" dirty="0"/>
              <a:t>Quand ils sont dits avec les yeux.</a:t>
            </a:r>
          </a:p>
          <a:p>
            <a:endParaRPr lang="fr-BE" dirty="0"/>
          </a:p>
        </p:txBody>
      </p:sp>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Tree>
    <p:extLst>
      <p:ext uri="{BB962C8B-B14F-4D97-AF65-F5344CB8AC3E}">
        <p14:creationId xmlns:p14="http://schemas.microsoft.com/office/powerpoint/2010/main" val="20149189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8E7D92A-B2A8-478F-90E8-06D90266D2B3}"/>
              </a:ext>
            </a:extLst>
          </p:cNvPr>
          <p:cNvSpPr>
            <a:spLocks noGrp="1"/>
          </p:cNvSpPr>
          <p:nvPr>
            <p:ph idx="1"/>
          </p:nvPr>
        </p:nvSpPr>
        <p:spPr/>
        <p:txBody>
          <a:bodyPr/>
          <a:lstStyle/>
          <a:p>
            <a:endParaRPr lang="fr-BE" dirty="0"/>
          </a:p>
          <a:p>
            <a:r>
              <a:rPr lang="fr-BE" dirty="0"/>
              <a:t>Moi, qui l'aimais tant,</a:t>
            </a:r>
          </a:p>
          <a:p>
            <a:r>
              <a:rPr lang="fr-BE" dirty="0"/>
              <a:t>Mon bel amour, mon amant de Saint-Jean,</a:t>
            </a:r>
            <a:br>
              <a:rPr lang="fr-BE" dirty="0"/>
            </a:br>
            <a:r>
              <a:rPr lang="fr-BE" dirty="0"/>
              <a:t>Il ne m’aime plus, </a:t>
            </a:r>
          </a:p>
          <a:p>
            <a:r>
              <a:rPr lang="fr-BE" dirty="0"/>
              <a:t>C’est du passé, n’en parlons plus.</a:t>
            </a:r>
          </a:p>
          <a:p>
            <a:endParaRPr lang="fr-BE" dirty="0"/>
          </a:p>
          <a:p>
            <a:r>
              <a:rPr lang="fr-BE" dirty="0"/>
              <a:t>Il ne m’aime plus, </a:t>
            </a:r>
          </a:p>
          <a:p>
            <a:r>
              <a:rPr lang="fr-BE" dirty="0"/>
              <a:t>C’est du passé, n’en parlons plus…</a:t>
            </a:r>
          </a:p>
        </p:txBody>
      </p:sp>
      <p:sp>
        <p:nvSpPr>
          <p:cNvPr id="3" name="Titre 2">
            <a:extLst>
              <a:ext uri="{FF2B5EF4-FFF2-40B4-BE49-F238E27FC236}">
                <a16:creationId xmlns:a16="http://schemas.microsoft.com/office/drawing/2014/main" id="{EF853823-CC93-4FB0-BEAB-622C26ACD74C}"/>
              </a:ext>
            </a:extLst>
          </p:cNvPr>
          <p:cNvSpPr>
            <a:spLocks noGrp="1"/>
          </p:cNvSpPr>
          <p:nvPr>
            <p:ph type="title"/>
          </p:nvPr>
        </p:nvSpPr>
        <p:spPr/>
        <p:txBody>
          <a:bodyPr/>
          <a:lstStyle/>
          <a:p>
            <a:r>
              <a:rPr lang="fr-BE" dirty="0"/>
              <a:t>Mon amant de Saint-Jean</a:t>
            </a:r>
            <a:r>
              <a:rPr lang="fr-BE" baseline="0" dirty="0"/>
              <a:t> (Muriel)</a:t>
            </a:r>
            <a:endParaRPr lang="fr-BE" dirty="0"/>
          </a:p>
        </p:txBody>
      </p:sp>
    </p:spTree>
    <p:extLst>
      <p:ext uri="{BB962C8B-B14F-4D97-AF65-F5344CB8AC3E}">
        <p14:creationId xmlns:p14="http://schemas.microsoft.com/office/powerpoint/2010/main" val="6428939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4130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Aucune description de photo disponible.">
            <a:extLst>
              <a:ext uri="{FF2B5EF4-FFF2-40B4-BE49-F238E27FC236}">
                <a16:creationId xmlns:a16="http://schemas.microsoft.com/office/drawing/2014/main" id="{C176F6D1-1989-444E-B46D-25704D1EA7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0815"/>
            <a:ext cx="9144000" cy="6847185"/>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sp>
        <p:nvSpPr>
          <p:cNvPr id="6" name="Rectangle 5">
            <a:extLst>
              <a:ext uri="{FF2B5EF4-FFF2-40B4-BE49-F238E27FC236}">
                <a16:creationId xmlns:a16="http://schemas.microsoft.com/office/drawing/2014/main" id="{F74D4790-7AC9-458E-9725-3A3C484E5932}"/>
              </a:ext>
            </a:extLst>
          </p:cNvPr>
          <p:cNvSpPr/>
          <p:nvPr/>
        </p:nvSpPr>
        <p:spPr>
          <a:xfrm>
            <a:off x="165080" y="188640"/>
            <a:ext cx="6660734"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Je m’sens pas belle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62023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649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p:txBody>
          <a:bodyPr/>
          <a:lstStyle/>
          <a:p>
            <a:r>
              <a:rPr lang="fr-BE" dirty="0"/>
              <a:t>J'me sens pas belle</a:t>
            </a:r>
          </a:p>
          <a:p>
            <a:r>
              <a:rPr lang="fr-BE" dirty="0"/>
              <a:t>Quand tu marches, tu marches vers moi</a:t>
            </a:r>
          </a:p>
          <a:p>
            <a:endParaRPr lang="fr-BE" sz="1800" dirty="0"/>
          </a:p>
          <a:p>
            <a:r>
              <a:rPr lang="fr-BE" dirty="0"/>
              <a:t>	Qu'est-ce que t'es belle</a:t>
            </a:r>
          </a:p>
          <a:p>
            <a:r>
              <a:rPr lang="fr-BE" dirty="0"/>
              <a:t>	Quand tu penses, tu penses à toi</a:t>
            </a:r>
          </a:p>
          <a:p>
            <a:endParaRPr lang="fr-BE" sz="1800" dirty="0"/>
          </a:p>
          <a:p>
            <a:r>
              <a:rPr lang="fr-BE" dirty="0"/>
              <a:t>J'me sens pas belle</a:t>
            </a:r>
          </a:p>
          <a:p>
            <a:r>
              <a:rPr lang="fr-BE" dirty="0"/>
              <a:t>Quand tu sais que je ne sais pas</a:t>
            </a:r>
          </a:p>
          <a:p>
            <a:endParaRPr lang="fr-BE" sz="1800" dirty="0"/>
          </a:p>
          <a:p>
            <a:r>
              <a:rPr lang="fr-BE" dirty="0"/>
              <a:t>	Qu'est-ce que t'es belle</a:t>
            </a:r>
          </a:p>
          <a:p>
            <a:r>
              <a:rPr lang="fr-BE" dirty="0"/>
              <a:t>	Quand tu dis, tu dis « je crois »</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spTree>
    <p:extLst>
      <p:ext uri="{BB962C8B-B14F-4D97-AF65-F5344CB8AC3E}">
        <p14:creationId xmlns:p14="http://schemas.microsoft.com/office/powerpoint/2010/main" val="41109319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pic>
        <p:nvPicPr>
          <p:cNvPr id="5" name="Espace réservé du contenu 4">
            <a:extLst>
              <a:ext uri="{FF2B5EF4-FFF2-40B4-BE49-F238E27FC236}">
                <a16:creationId xmlns:a16="http://schemas.microsoft.com/office/drawing/2014/main" id="{E3DF2C44-F673-4DE0-9528-2004044CEF7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7938"/>
            <a:ext cx="9144000" cy="6850062"/>
          </a:xfrm>
        </p:spPr>
      </p:pic>
    </p:spTree>
    <p:extLst>
      <p:ext uri="{BB962C8B-B14F-4D97-AF65-F5344CB8AC3E}">
        <p14:creationId xmlns:p14="http://schemas.microsoft.com/office/powerpoint/2010/main" val="20746846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a:xfrm>
            <a:off x="500925" y="817296"/>
            <a:ext cx="8643075" cy="6048672"/>
          </a:xfrm>
        </p:spPr>
        <p:txBody>
          <a:bodyPr/>
          <a:lstStyle/>
          <a:p>
            <a:endParaRPr lang="fr-BE" dirty="0"/>
          </a:p>
          <a:p>
            <a:endParaRPr lang="fr-BE" dirty="0"/>
          </a:p>
          <a:p>
            <a:endParaRPr lang="fr-BE" dirty="0"/>
          </a:p>
          <a:p>
            <a:endParaRPr lang="fr-BE" dirty="0"/>
          </a:p>
          <a:p>
            <a:r>
              <a:rPr lang="fr-BE" dirty="0"/>
              <a:t>J'me sens pas belle</a:t>
            </a:r>
          </a:p>
          <a:p>
            <a:r>
              <a:rPr lang="fr-BE" dirty="0"/>
              <a:t>Quand tu ris, tu ris de quoi?</a:t>
            </a:r>
          </a:p>
          <a:p>
            <a:endParaRPr lang="fr-BE" dirty="0"/>
          </a:p>
          <a:p>
            <a:r>
              <a:rPr lang="fr-BE" dirty="0"/>
              <a:t>	Qu'est-ce que t'es belle</a:t>
            </a:r>
          </a:p>
          <a:p>
            <a:r>
              <a:rPr lang="fr-BE" dirty="0"/>
              <a:t>	Quand tu doutes, tu doutes comme ça</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pic>
        <p:nvPicPr>
          <p:cNvPr id="5" name="Espace réservé du contenu 4">
            <a:extLst>
              <a:ext uri="{FF2B5EF4-FFF2-40B4-BE49-F238E27FC236}">
                <a16:creationId xmlns:a16="http://schemas.microsoft.com/office/drawing/2014/main" id="{8D4098A7-9C45-439C-94BB-385CB34D3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05425" y="0"/>
            <a:ext cx="3838575" cy="294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1257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p:txBody>
          <a:bodyPr/>
          <a:lstStyle/>
          <a:p>
            <a:endParaRPr lang="fr-BE" dirty="0"/>
          </a:p>
          <a:p>
            <a:r>
              <a:rPr lang="fr-BE" dirty="0"/>
              <a:t>Le soleil est là, le soleil déjà, aide-moi</a:t>
            </a:r>
          </a:p>
          <a:p>
            <a:r>
              <a:rPr lang="fr-BE" dirty="0"/>
              <a:t>Le soleil est là, </a:t>
            </a:r>
            <a:r>
              <a:rPr lang="fr-BE" dirty="0" err="1"/>
              <a:t>cache-toi</a:t>
            </a:r>
            <a:r>
              <a:rPr lang="fr-BE" dirty="0"/>
              <a:t> dans mes bras</a:t>
            </a:r>
          </a:p>
          <a:p>
            <a:r>
              <a:rPr lang="fr-BE" dirty="0"/>
              <a:t>Le soleil est là, le soleil déjà, aide-moi</a:t>
            </a:r>
          </a:p>
          <a:p>
            <a:r>
              <a:rPr lang="fr-BE" dirty="0"/>
              <a:t>Le soleil est là, </a:t>
            </a:r>
            <a:r>
              <a:rPr lang="fr-BE" dirty="0" err="1"/>
              <a:t>cache-toi</a:t>
            </a:r>
            <a:r>
              <a:rPr lang="fr-BE" dirty="0"/>
              <a:t> dans mes bras, </a:t>
            </a:r>
          </a:p>
          <a:p>
            <a:r>
              <a:rPr lang="fr-BE" dirty="0"/>
              <a:t>Dans mes bras…</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spTree>
    <p:extLst>
      <p:ext uri="{BB962C8B-B14F-4D97-AF65-F5344CB8AC3E}">
        <p14:creationId xmlns:p14="http://schemas.microsoft.com/office/powerpoint/2010/main" val="17132540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p:txBody>
          <a:bodyPr/>
          <a:lstStyle/>
          <a:p>
            <a:r>
              <a:rPr lang="fr-BE" dirty="0"/>
              <a:t>J'me sens pas belle</a:t>
            </a:r>
          </a:p>
          <a:p>
            <a:r>
              <a:rPr lang="fr-BE" dirty="0"/>
              <a:t>Quand tu parles, tu parles de moi</a:t>
            </a:r>
          </a:p>
          <a:p>
            <a:endParaRPr lang="fr-BE" sz="1800" dirty="0"/>
          </a:p>
          <a:p>
            <a:r>
              <a:rPr lang="fr-BE" dirty="0"/>
              <a:t>	Qu'est-ce que t'es belle</a:t>
            </a:r>
          </a:p>
          <a:p>
            <a:r>
              <a:rPr lang="fr-BE" dirty="0"/>
              <a:t>	Quand t’as peur, t’as peur de toi</a:t>
            </a:r>
          </a:p>
          <a:p>
            <a:endParaRPr lang="fr-BE" sz="1800" dirty="0"/>
          </a:p>
          <a:p>
            <a:r>
              <a:rPr lang="fr-BE" dirty="0"/>
              <a:t>J'me sens pas belle</a:t>
            </a:r>
          </a:p>
          <a:p>
            <a:r>
              <a:rPr lang="fr-BE" dirty="0"/>
              <a:t>Quand tu rêves, tu rêves à quoi ?</a:t>
            </a:r>
          </a:p>
          <a:p>
            <a:endParaRPr lang="fr-BE" sz="1800" dirty="0"/>
          </a:p>
          <a:p>
            <a:r>
              <a:rPr lang="fr-BE" dirty="0"/>
              <a:t>	Qu'est-ce que t'es belle</a:t>
            </a:r>
          </a:p>
          <a:p>
            <a:r>
              <a:rPr lang="fr-BE" dirty="0"/>
              <a:t>	Quand tu penses, tu penses à moi.</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spTree>
    <p:extLst>
      <p:ext uri="{BB962C8B-B14F-4D97-AF65-F5344CB8AC3E}">
        <p14:creationId xmlns:p14="http://schemas.microsoft.com/office/powerpoint/2010/main" val="18180497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p:txBody>
          <a:bodyPr/>
          <a:lstStyle/>
          <a:p>
            <a:endParaRPr lang="fr-BE" dirty="0"/>
          </a:p>
          <a:p>
            <a:r>
              <a:rPr lang="fr-BE" dirty="0"/>
              <a:t>Le soleil est là, le soleil déjà, aide-moi</a:t>
            </a:r>
          </a:p>
          <a:p>
            <a:r>
              <a:rPr lang="fr-BE" dirty="0"/>
              <a:t>Le soleil est là, </a:t>
            </a:r>
            <a:r>
              <a:rPr lang="fr-BE" dirty="0" err="1"/>
              <a:t>cache-toi</a:t>
            </a:r>
            <a:r>
              <a:rPr lang="fr-BE" dirty="0"/>
              <a:t> dans mes bras</a:t>
            </a:r>
          </a:p>
          <a:p>
            <a:r>
              <a:rPr lang="fr-BE" dirty="0"/>
              <a:t>Le soleil est là, le soleil déjà, aide-moi</a:t>
            </a:r>
          </a:p>
          <a:p>
            <a:r>
              <a:rPr lang="fr-BE" dirty="0"/>
              <a:t>Le soleil est là, </a:t>
            </a:r>
            <a:r>
              <a:rPr lang="fr-BE" dirty="0" err="1"/>
              <a:t>cache-toi</a:t>
            </a:r>
            <a:r>
              <a:rPr lang="fr-BE" dirty="0"/>
              <a:t> dans mes bras, </a:t>
            </a:r>
          </a:p>
          <a:p>
            <a:r>
              <a:rPr lang="fr-BE" dirty="0"/>
              <a:t>Dans mes bras…</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spTree>
    <p:extLst>
      <p:ext uri="{BB962C8B-B14F-4D97-AF65-F5344CB8AC3E}">
        <p14:creationId xmlns:p14="http://schemas.microsoft.com/office/powerpoint/2010/main" val="35669062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p:txBody>
          <a:bodyPr/>
          <a:lstStyle/>
          <a:p>
            <a:endParaRPr lang="fr-BE" dirty="0"/>
          </a:p>
          <a:p>
            <a:endParaRPr lang="fr-BE" dirty="0"/>
          </a:p>
          <a:p>
            <a:endParaRPr lang="fr-BE" dirty="0"/>
          </a:p>
          <a:p>
            <a:endParaRPr lang="fr-BE" dirty="0"/>
          </a:p>
          <a:p>
            <a:r>
              <a:rPr lang="fr-BE" dirty="0"/>
              <a:t>J'me sens pas belle</a:t>
            </a:r>
          </a:p>
          <a:p>
            <a:r>
              <a:rPr lang="fr-BE" dirty="0"/>
              <a:t>Quand tu ris, tu ris de quoi?</a:t>
            </a:r>
          </a:p>
          <a:p>
            <a:endParaRPr lang="fr-BE" dirty="0"/>
          </a:p>
          <a:p>
            <a:r>
              <a:rPr lang="fr-BE" dirty="0"/>
              <a:t>Qu'est-ce que t'es belle</a:t>
            </a:r>
          </a:p>
          <a:p>
            <a:r>
              <a:rPr lang="fr-BE" dirty="0"/>
              <a:t>Quand tu doutes, tu doutes comme ça</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pic>
        <p:nvPicPr>
          <p:cNvPr id="7" name="Image 6">
            <a:extLst>
              <a:ext uri="{FF2B5EF4-FFF2-40B4-BE49-F238E27FC236}">
                <a16:creationId xmlns:a16="http://schemas.microsoft.com/office/drawing/2014/main" id="{3E6663D0-C474-4694-96F2-DD0CC586A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21" y="0"/>
            <a:ext cx="4716079" cy="2852936"/>
          </a:xfrm>
          <a:prstGeom prst="rect">
            <a:avLst/>
          </a:prstGeom>
        </p:spPr>
      </p:pic>
    </p:spTree>
    <p:extLst>
      <p:ext uri="{BB962C8B-B14F-4D97-AF65-F5344CB8AC3E}">
        <p14:creationId xmlns:p14="http://schemas.microsoft.com/office/powerpoint/2010/main" val="40278974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1A16264-1E88-46BC-9F8B-F467F234318B}"/>
              </a:ext>
            </a:extLst>
          </p:cNvPr>
          <p:cNvSpPr>
            <a:spLocks noGrp="1"/>
          </p:cNvSpPr>
          <p:nvPr>
            <p:ph idx="1"/>
          </p:nvPr>
        </p:nvSpPr>
        <p:spPr/>
        <p:txBody>
          <a:bodyPr/>
          <a:lstStyle/>
          <a:p>
            <a:endParaRPr lang="fr-BE" dirty="0"/>
          </a:p>
          <a:p>
            <a:endParaRPr lang="fr-BE" dirty="0"/>
          </a:p>
          <a:p>
            <a:r>
              <a:rPr lang="fr-BE" dirty="0"/>
              <a:t>J'me sens pas belle</a:t>
            </a:r>
          </a:p>
          <a:p>
            <a:r>
              <a:rPr lang="fr-BE" dirty="0"/>
              <a:t>Qu'est-ce que t'es belle</a:t>
            </a:r>
          </a:p>
          <a:p>
            <a:endParaRPr lang="fr-BE" sz="1800" dirty="0"/>
          </a:p>
          <a:p>
            <a:r>
              <a:rPr lang="fr-BE" dirty="0"/>
              <a:t>J'me sens pas belle</a:t>
            </a:r>
          </a:p>
          <a:p>
            <a:r>
              <a:rPr lang="fr-BE" dirty="0"/>
              <a:t>Qu'est-ce que t'es belle</a:t>
            </a:r>
          </a:p>
          <a:p>
            <a:endParaRPr lang="fr-BE" sz="1800" dirty="0"/>
          </a:p>
          <a:p>
            <a:r>
              <a:rPr lang="fr-BE" dirty="0"/>
              <a:t>J'me sens pas belle</a:t>
            </a:r>
          </a:p>
          <a:p>
            <a:r>
              <a:rPr lang="fr-BE" dirty="0"/>
              <a:t>Qu'est-ce que t'es belle</a:t>
            </a:r>
          </a:p>
        </p:txBody>
      </p:sp>
      <p:sp>
        <p:nvSpPr>
          <p:cNvPr id="3" name="Titre 2">
            <a:extLst>
              <a:ext uri="{FF2B5EF4-FFF2-40B4-BE49-F238E27FC236}">
                <a16:creationId xmlns:a16="http://schemas.microsoft.com/office/drawing/2014/main" id="{70E2D379-4DD7-41C3-9672-5DF173D36A14}"/>
              </a:ext>
            </a:extLst>
          </p:cNvPr>
          <p:cNvSpPr>
            <a:spLocks noGrp="1"/>
          </p:cNvSpPr>
          <p:nvPr>
            <p:ph type="title"/>
          </p:nvPr>
        </p:nvSpPr>
        <p:spPr/>
        <p:txBody>
          <a:bodyPr/>
          <a:lstStyle/>
          <a:p>
            <a:r>
              <a:rPr lang="fr-BE" dirty="0"/>
              <a:t>Je m’sens pas belle (Françoise et Didier)</a:t>
            </a:r>
          </a:p>
        </p:txBody>
      </p:sp>
    </p:spTree>
    <p:extLst>
      <p:ext uri="{BB962C8B-B14F-4D97-AF65-F5344CB8AC3E}">
        <p14:creationId xmlns:p14="http://schemas.microsoft.com/office/powerpoint/2010/main" val="22414952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472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0BBD600-3E94-429B-84E3-0675427359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0"/>
            <a:ext cx="9144001"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
        <p:nvSpPr>
          <p:cNvPr id="5" name="Rectangle 4">
            <a:extLst>
              <a:ext uri="{FF2B5EF4-FFF2-40B4-BE49-F238E27FC236}">
                <a16:creationId xmlns:a16="http://schemas.microsoft.com/office/drawing/2014/main" id="{99C410EE-3FE9-4225-9748-8807105B1746}"/>
              </a:ext>
            </a:extLst>
          </p:cNvPr>
          <p:cNvSpPr/>
          <p:nvPr/>
        </p:nvSpPr>
        <p:spPr>
          <a:xfrm>
            <a:off x="179512" y="5517232"/>
            <a:ext cx="7225055"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Aux Champs-Elysées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82711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81AAD29-7612-4746-8E75-1A95CFA02EF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0" y="0"/>
            <a:ext cx="91176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1190EC98-1FC1-41FF-994E-0AF0B1F90899}"/>
              </a:ext>
            </a:extLst>
          </p:cNvPr>
          <p:cNvSpPr>
            <a:spLocks noGrp="1"/>
          </p:cNvSpPr>
          <p:nvPr>
            <p:ph type="title"/>
          </p:nvPr>
        </p:nvSpPr>
        <p:spPr>
          <a:prstGeom prst="rect">
            <a:avLst/>
          </a:prstGeom>
        </p:spPr>
        <p:txBody>
          <a:bodyPr/>
          <a:lstStyle/>
          <a:p>
            <a:r>
              <a:rPr lang="fr-BE" dirty="0"/>
              <a:t>Les</a:t>
            </a:r>
            <a:r>
              <a:rPr lang="fr-BE" baseline="0" dirty="0"/>
              <a:t> artistes d’eau douce (Didier et Patrick)</a:t>
            </a:r>
            <a:endParaRPr lang="fr-BE" dirty="0"/>
          </a:p>
        </p:txBody>
      </p:sp>
      <p:sp>
        <p:nvSpPr>
          <p:cNvPr id="6" name="Rectangle 5">
            <a:extLst>
              <a:ext uri="{FF2B5EF4-FFF2-40B4-BE49-F238E27FC236}">
                <a16:creationId xmlns:a16="http://schemas.microsoft.com/office/drawing/2014/main" id="{38A3D75C-B8C2-4435-9D99-A925C483A653}"/>
              </a:ext>
            </a:extLst>
          </p:cNvPr>
          <p:cNvSpPr/>
          <p:nvPr/>
        </p:nvSpPr>
        <p:spPr>
          <a:xfrm rot="20571600">
            <a:off x="699555" y="4339458"/>
            <a:ext cx="8263801" cy="865173"/>
          </a:xfrm>
          <a:prstGeom prst="rect">
            <a:avLst/>
          </a:prstGeom>
          <a:noFill/>
        </p:spPr>
        <p:txBody>
          <a:bodyPr wrap="none" lIns="91440" tIns="45720" rIns="91440" bIns="45720">
            <a:spAutoFit/>
          </a:bodyPr>
          <a:lstStyle/>
          <a:p>
            <a:pPr algn="ctr"/>
            <a:r>
              <a:rPr lang="fr-FR" sz="5400" b="1" dirty="0">
                <a:ln w="6600">
                  <a:solidFill>
                    <a:schemeClr val="accent2"/>
                  </a:solidFill>
                  <a:prstDash val="solid"/>
                </a:ln>
                <a:solidFill>
                  <a:srgbClr val="FFFFFF"/>
                </a:solidFill>
                <a:effectLst>
                  <a:outerShdw dist="38100" dir="2700000" algn="tl" rotWithShape="0">
                    <a:schemeClr val="accent2"/>
                  </a:outerShdw>
                </a:effectLst>
              </a:rPr>
              <a:t>Les artistes d’eau douce</a:t>
            </a:r>
            <a:endParaRPr lang="fr-F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213154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1864C13-8DA2-47FA-949E-193B9359E667}"/>
              </a:ext>
            </a:extLst>
          </p:cNvPr>
          <p:cNvSpPr>
            <a:spLocks noGrp="1"/>
          </p:cNvSpPr>
          <p:nvPr>
            <p:ph idx="1"/>
          </p:nvPr>
        </p:nvSpPr>
        <p:spPr/>
        <p:txBody>
          <a:bodyPr/>
          <a:lstStyle/>
          <a:p>
            <a:r>
              <a:rPr lang="fr-BE" dirty="0"/>
              <a:t>Je m'baladais sur l'avenue </a:t>
            </a:r>
          </a:p>
          <a:p>
            <a:r>
              <a:rPr lang="fr-BE" dirty="0"/>
              <a:t>le cœur ouvert à l'inconnu</a:t>
            </a:r>
            <a:br>
              <a:rPr lang="fr-BE" dirty="0"/>
            </a:br>
            <a:r>
              <a:rPr lang="fr-BE" dirty="0"/>
              <a:t>J'avais envie de dire bonjour</a:t>
            </a:r>
          </a:p>
          <a:p>
            <a:r>
              <a:rPr lang="fr-BE" dirty="0"/>
              <a:t>À n'importe qui</a:t>
            </a:r>
          </a:p>
          <a:p>
            <a:br>
              <a:rPr lang="fr-BE" dirty="0"/>
            </a:br>
            <a:r>
              <a:rPr lang="fr-BE" dirty="0"/>
              <a:t>N'importe qui et ce fut toi, </a:t>
            </a:r>
          </a:p>
          <a:p>
            <a:r>
              <a:rPr lang="fr-BE" dirty="0"/>
              <a:t>je t'ai dit n'importe quoi</a:t>
            </a:r>
            <a:br>
              <a:rPr lang="fr-BE" dirty="0"/>
            </a:br>
            <a:r>
              <a:rPr lang="fr-BE" dirty="0"/>
              <a:t>Il suffisait de te parler, </a:t>
            </a:r>
          </a:p>
          <a:p>
            <a:r>
              <a:rPr lang="fr-BE" dirty="0"/>
              <a:t>pour t'apprivoiser</a:t>
            </a:r>
          </a:p>
        </p:txBody>
      </p:sp>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Tree>
    <p:extLst>
      <p:ext uri="{BB962C8B-B14F-4D97-AF65-F5344CB8AC3E}">
        <p14:creationId xmlns:p14="http://schemas.microsoft.com/office/powerpoint/2010/main" val="27812740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1864C13-8DA2-47FA-949E-193B9359E667}"/>
              </a:ext>
            </a:extLst>
          </p:cNvPr>
          <p:cNvSpPr>
            <a:spLocks noGrp="1"/>
          </p:cNvSpPr>
          <p:nvPr>
            <p:ph idx="1"/>
          </p:nvPr>
        </p:nvSpPr>
        <p:spPr/>
        <p:txBody>
          <a:bodyPr/>
          <a:lstStyle/>
          <a:p>
            <a:r>
              <a:rPr lang="fr-BE" dirty="0">
                <a:solidFill>
                  <a:srgbClr val="C00000"/>
                </a:solidFill>
              </a:rPr>
              <a:t>Aux Champs-Elysées, </a:t>
            </a:r>
          </a:p>
          <a:p>
            <a:r>
              <a:rPr lang="fr-BE" dirty="0">
                <a:solidFill>
                  <a:srgbClr val="C00000"/>
                </a:solidFill>
              </a:rPr>
              <a:t>Aux Champs-Elysées</a:t>
            </a:r>
          </a:p>
          <a:p>
            <a:r>
              <a:rPr lang="fr-BE" dirty="0">
                <a:solidFill>
                  <a:srgbClr val="C00000"/>
                </a:solidFill>
              </a:rPr>
              <a:t>Au soleil, sous la pluie, </a:t>
            </a:r>
          </a:p>
          <a:p>
            <a:r>
              <a:rPr lang="fr-BE" dirty="0">
                <a:solidFill>
                  <a:srgbClr val="C00000"/>
                </a:solidFill>
              </a:rPr>
              <a:t>À midi ou à minuit</a:t>
            </a:r>
          </a:p>
          <a:p>
            <a:r>
              <a:rPr lang="fr-BE" dirty="0">
                <a:solidFill>
                  <a:srgbClr val="C00000"/>
                </a:solidFill>
              </a:rPr>
              <a:t>Il y a tout ce que vous voulez</a:t>
            </a:r>
          </a:p>
          <a:p>
            <a:r>
              <a:rPr lang="fr-BE" dirty="0">
                <a:solidFill>
                  <a:srgbClr val="C00000"/>
                </a:solidFill>
              </a:rPr>
              <a:t>Aux Champs-Elysées</a:t>
            </a:r>
          </a:p>
        </p:txBody>
      </p:sp>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Tree>
    <p:extLst>
      <p:ext uri="{BB962C8B-B14F-4D97-AF65-F5344CB8AC3E}">
        <p14:creationId xmlns:p14="http://schemas.microsoft.com/office/powerpoint/2010/main" val="32502861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1864C13-8DA2-47FA-949E-193B9359E667}"/>
              </a:ext>
            </a:extLst>
          </p:cNvPr>
          <p:cNvSpPr>
            <a:spLocks noGrp="1"/>
          </p:cNvSpPr>
          <p:nvPr>
            <p:ph idx="1"/>
          </p:nvPr>
        </p:nvSpPr>
        <p:spPr/>
        <p:txBody>
          <a:bodyPr/>
          <a:lstStyle/>
          <a:p>
            <a:r>
              <a:rPr lang="fr-BE" dirty="0"/>
              <a:t>Tu m'as dit « J'ai rendez-vous </a:t>
            </a:r>
          </a:p>
          <a:p>
            <a:r>
              <a:rPr lang="fr-BE" dirty="0"/>
              <a:t>Dans un sous-sol avec des fous</a:t>
            </a:r>
            <a:br>
              <a:rPr lang="fr-BE" dirty="0"/>
            </a:br>
            <a:r>
              <a:rPr lang="fr-BE" dirty="0"/>
              <a:t>Qui vivent la guitare à la main, </a:t>
            </a:r>
          </a:p>
          <a:p>
            <a:r>
              <a:rPr lang="fr-BE" dirty="0"/>
              <a:t>Du soir au matin »</a:t>
            </a:r>
          </a:p>
          <a:p>
            <a:br>
              <a:rPr lang="fr-BE" dirty="0"/>
            </a:br>
            <a:r>
              <a:rPr lang="fr-BE" dirty="0"/>
              <a:t>Alors je t'ai accompagnée, </a:t>
            </a:r>
          </a:p>
          <a:p>
            <a:r>
              <a:rPr lang="fr-BE" dirty="0"/>
              <a:t>On a chanté, on a dansé</a:t>
            </a:r>
            <a:br>
              <a:rPr lang="fr-BE" dirty="0"/>
            </a:br>
            <a:r>
              <a:rPr lang="fr-BE" dirty="0"/>
              <a:t>Et l'on n'a même pas pensé</a:t>
            </a:r>
          </a:p>
          <a:p>
            <a:r>
              <a:rPr lang="fr-BE" dirty="0"/>
              <a:t>À s'embrasser</a:t>
            </a:r>
          </a:p>
        </p:txBody>
      </p:sp>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Tree>
    <p:extLst>
      <p:ext uri="{BB962C8B-B14F-4D97-AF65-F5344CB8AC3E}">
        <p14:creationId xmlns:p14="http://schemas.microsoft.com/office/powerpoint/2010/main" val="18999197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1864C13-8DA2-47FA-949E-193B9359E667}"/>
              </a:ext>
            </a:extLst>
          </p:cNvPr>
          <p:cNvSpPr>
            <a:spLocks noGrp="1"/>
          </p:cNvSpPr>
          <p:nvPr>
            <p:ph idx="1"/>
          </p:nvPr>
        </p:nvSpPr>
        <p:spPr/>
        <p:txBody>
          <a:bodyPr/>
          <a:lstStyle/>
          <a:p>
            <a:r>
              <a:rPr lang="fr-BE" dirty="0">
                <a:solidFill>
                  <a:srgbClr val="C00000"/>
                </a:solidFill>
              </a:rPr>
              <a:t>Aux Champs-Elysées, </a:t>
            </a:r>
          </a:p>
          <a:p>
            <a:r>
              <a:rPr lang="fr-BE" dirty="0">
                <a:solidFill>
                  <a:srgbClr val="C00000"/>
                </a:solidFill>
              </a:rPr>
              <a:t>Aux Champs-Elysées</a:t>
            </a:r>
          </a:p>
          <a:p>
            <a:r>
              <a:rPr lang="fr-BE" dirty="0">
                <a:solidFill>
                  <a:srgbClr val="C00000"/>
                </a:solidFill>
              </a:rPr>
              <a:t>Au soleil, sous la pluie, </a:t>
            </a:r>
          </a:p>
          <a:p>
            <a:r>
              <a:rPr lang="fr-BE" dirty="0">
                <a:solidFill>
                  <a:srgbClr val="C00000"/>
                </a:solidFill>
              </a:rPr>
              <a:t>À midi ou à minuit</a:t>
            </a:r>
          </a:p>
          <a:p>
            <a:r>
              <a:rPr lang="fr-BE" dirty="0">
                <a:solidFill>
                  <a:srgbClr val="C00000"/>
                </a:solidFill>
              </a:rPr>
              <a:t>Il y a tout ce que vous voulez</a:t>
            </a:r>
          </a:p>
          <a:p>
            <a:r>
              <a:rPr lang="fr-BE" dirty="0">
                <a:solidFill>
                  <a:srgbClr val="C00000"/>
                </a:solidFill>
              </a:rPr>
              <a:t>Aux Champs-Elysées</a:t>
            </a:r>
          </a:p>
        </p:txBody>
      </p:sp>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Tree>
    <p:extLst>
      <p:ext uri="{BB962C8B-B14F-4D97-AF65-F5344CB8AC3E}">
        <p14:creationId xmlns:p14="http://schemas.microsoft.com/office/powerpoint/2010/main" val="27226999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1864C13-8DA2-47FA-949E-193B9359E667}"/>
              </a:ext>
            </a:extLst>
          </p:cNvPr>
          <p:cNvSpPr>
            <a:spLocks noGrp="1"/>
          </p:cNvSpPr>
          <p:nvPr>
            <p:ph idx="1"/>
          </p:nvPr>
        </p:nvSpPr>
        <p:spPr/>
        <p:txBody>
          <a:bodyPr/>
          <a:lstStyle/>
          <a:p>
            <a:r>
              <a:rPr lang="fr-BE" dirty="0"/>
              <a:t>Hier soir, deux inconnus </a:t>
            </a:r>
          </a:p>
          <a:p>
            <a:r>
              <a:rPr lang="fr-BE" dirty="0"/>
              <a:t>Et ce matin sur l'avenue</a:t>
            </a:r>
            <a:br>
              <a:rPr lang="fr-BE" dirty="0"/>
            </a:br>
            <a:r>
              <a:rPr lang="fr-BE" dirty="0"/>
              <a:t>Deux amoureux tout étourdis </a:t>
            </a:r>
          </a:p>
          <a:p>
            <a:r>
              <a:rPr lang="fr-BE" dirty="0"/>
              <a:t>Par la longue nuit.</a:t>
            </a:r>
          </a:p>
          <a:p>
            <a:endParaRPr lang="fr-BE" dirty="0"/>
          </a:p>
          <a:p>
            <a:r>
              <a:rPr lang="fr-BE" dirty="0"/>
              <a:t>Et de l'Étoile à la Concorde, </a:t>
            </a:r>
          </a:p>
          <a:p>
            <a:r>
              <a:rPr lang="fr-BE" dirty="0"/>
              <a:t>Un orchestre à mille cordes</a:t>
            </a:r>
            <a:br>
              <a:rPr lang="fr-BE" dirty="0"/>
            </a:br>
            <a:r>
              <a:rPr lang="fr-BE" dirty="0"/>
              <a:t>Tous les oiseaux du point du jour</a:t>
            </a:r>
          </a:p>
          <a:p>
            <a:r>
              <a:rPr lang="fr-BE" dirty="0"/>
              <a:t>Chantent l'amour.</a:t>
            </a:r>
          </a:p>
        </p:txBody>
      </p:sp>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Tree>
    <p:extLst>
      <p:ext uri="{BB962C8B-B14F-4D97-AF65-F5344CB8AC3E}">
        <p14:creationId xmlns:p14="http://schemas.microsoft.com/office/powerpoint/2010/main" val="752298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1864C13-8DA2-47FA-949E-193B9359E667}"/>
              </a:ext>
            </a:extLst>
          </p:cNvPr>
          <p:cNvSpPr>
            <a:spLocks noGrp="1"/>
          </p:cNvSpPr>
          <p:nvPr>
            <p:ph idx="1"/>
          </p:nvPr>
        </p:nvSpPr>
        <p:spPr/>
        <p:txBody>
          <a:bodyPr/>
          <a:lstStyle/>
          <a:p>
            <a:r>
              <a:rPr lang="fr-BE" dirty="0">
                <a:solidFill>
                  <a:srgbClr val="C00000"/>
                </a:solidFill>
              </a:rPr>
              <a:t>Aux Champs-Elysées, </a:t>
            </a:r>
          </a:p>
          <a:p>
            <a:r>
              <a:rPr lang="fr-BE" dirty="0">
                <a:solidFill>
                  <a:srgbClr val="C00000"/>
                </a:solidFill>
              </a:rPr>
              <a:t>Aux Champs-Elysées</a:t>
            </a:r>
          </a:p>
          <a:p>
            <a:r>
              <a:rPr lang="fr-BE" dirty="0">
                <a:solidFill>
                  <a:srgbClr val="C00000"/>
                </a:solidFill>
              </a:rPr>
              <a:t>Au soleil, sous la pluie, </a:t>
            </a:r>
          </a:p>
          <a:p>
            <a:r>
              <a:rPr lang="fr-BE" dirty="0">
                <a:solidFill>
                  <a:srgbClr val="C00000"/>
                </a:solidFill>
              </a:rPr>
              <a:t>À midi ou à minuit</a:t>
            </a:r>
          </a:p>
          <a:p>
            <a:r>
              <a:rPr lang="fr-BE" dirty="0">
                <a:solidFill>
                  <a:srgbClr val="C00000"/>
                </a:solidFill>
              </a:rPr>
              <a:t>Il y a tout ce que vous voulez</a:t>
            </a:r>
          </a:p>
          <a:p>
            <a:r>
              <a:rPr lang="fr-BE" dirty="0">
                <a:solidFill>
                  <a:srgbClr val="C00000"/>
                </a:solidFill>
              </a:rPr>
              <a:t>Aux Champs-Elysées</a:t>
            </a:r>
          </a:p>
        </p:txBody>
      </p:sp>
      <p:sp>
        <p:nvSpPr>
          <p:cNvPr id="3" name="Titre 2">
            <a:extLst>
              <a:ext uri="{FF2B5EF4-FFF2-40B4-BE49-F238E27FC236}">
                <a16:creationId xmlns:a16="http://schemas.microsoft.com/office/drawing/2014/main" id="{A9795C47-B59F-449C-AA35-96D19F9929FB}"/>
              </a:ext>
            </a:extLst>
          </p:cNvPr>
          <p:cNvSpPr>
            <a:spLocks noGrp="1"/>
          </p:cNvSpPr>
          <p:nvPr>
            <p:ph type="title"/>
          </p:nvPr>
        </p:nvSpPr>
        <p:spPr/>
        <p:txBody>
          <a:bodyPr/>
          <a:lstStyle/>
          <a:p>
            <a:r>
              <a:rPr lang="fr-BE" dirty="0"/>
              <a:t>Aux Champs-Elysées</a:t>
            </a:r>
            <a:r>
              <a:rPr lang="fr-BE" baseline="0" dirty="0"/>
              <a:t> (Dominique et Patrick)</a:t>
            </a:r>
            <a:endParaRPr lang="fr-BE" dirty="0"/>
          </a:p>
        </p:txBody>
      </p:sp>
    </p:spTree>
    <p:extLst>
      <p:ext uri="{BB962C8B-B14F-4D97-AF65-F5344CB8AC3E}">
        <p14:creationId xmlns:p14="http://schemas.microsoft.com/office/powerpoint/2010/main" val="10253424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420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A28344-F3EA-41A4-BEAA-A7397FAD1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sp>
        <p:nvSpPr>
          <p:cNvPr id="7" name="Rectangle 6">
            <a:extLst>
              <a:ext uri="{FF2B5EF4-FFF2-40B4-BE49-F238E27FC236}">
                <a16:creationId xmlns:a16="http://schemas.microsoft.com/office/drawing/2014/main" id="{822AA6F0-4991-4FD7-8F9B-F7317C526FF8}"/>
              </a:ext>
            </a:extLst>
          </p:cNvPr>
          <p:cNvSpPr/>
          <p:nvPr/>
        </p:nvSpPr>
        <p:spPr>
          <a:xfrm>
            <a:off x="202887" y="5085184"/>
            <a:ext cx="8738226"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Qu’nos </a:t>
            </a:r>
            <a:r>
              <a:rPr lang="fr-FR" sz="5400" b="1" dirty="0" err="1">
                <a:ln w="6600">
                  <a:solidFill>
                    <a:srgbClr val="003300"/>
                  </a:solidFill>
                  <a:prstDash val="solid"/>
                </a:ln>
                <a:solidFill>
                  <a:srgbClr val="FFFFFF"/>
                </a:solidFill>
                <a:effectLst>
                  <a:outerShdw dist="38100" dir="2700000" algn="tl" rotWithShape="0">
                    <a:schemeClr val="accent2"/>
                  </a:outerShdw>
                </a:effectLst>
              </a:rPr>
              <a:t>Walonyie</a:t>
            </a:r>
            <a:r>
              <a:rPr lang="fr-FR" sz="5400" b="1" dirty="0">
                <a:ln w="6600">
                  <a:solidFill>
                    <a:srgbClr val="003300"/>
                  </a:solidFill>
                  <a:prstDash val="solid"/>
                </a:ln>
                <a:solidFill>
                  <a:srgbClr val="FFFFFF"/>
                </a:solidFill>
                <a:effectLst>
                  <a:outerShdw dist="38100" dir="2700000" algn="tl" rotWithShape="0">
                    <a:schemeClr val="accent2"/>
                  </a:outerShdw>
                </a:effectLst>
              </a:rPr>
              <a:t> est </a:t>
            </a:r>
            <a:r>
              <a:rPr lang="fr-FR" sz="5400" b="1" dirty="0" err="1">
                <a:ln w="6600">
                  <a:solidFill>
                    <a:srgbClr val="003300"/>
                  </a:solidFill>
                  <a:prstDash val="solid"/>
                </a:ln>
                <a:solidFill>
                  <a:srgbClr val="FFFFFF"/>
                </a:solidFill>
                <a:effectLst>
                  <a:outerShdw dist="38100" dir="2700000" algn="tl" rotWithShape="0">
                    <a:schemeClr val="accent2"/>
                  </a:outerShdw>
                </a:effectLst>
              </a:rPr>
              <a:t>bèle</a:t>
            </a:r>
            <a:r>
              <a:rPr lang="fr-FR" sz="5400" b="1" dirty="0">
                <a:ln w="6600">
                  <a:solidFill>
                    <a:srgbClr val="003300"/>
                  </a:solidFill>
                  <a:prstDash val="solid"/>
                </a:ln>
                <a:solidFill>
                  <a:srgbClr val="FFFFFF"/>
                </a:solidFill>
                <a:effectLst>
                  <a:outerShdw dist="38100" dir="2700000" algn="tl" rotWithShape="0">
                    <a:schemeClr val="accent2"/>
                  </a:outerShdw>
                </a:effectLst>
              </a:rPr>
              <a:t> </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4721910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r>
              <a:rPr lang="fr-BE" dirty="0"/>
              <a:t>On a beau dire, causer Wallon</a:t>
            </a:r>
          </a:p>
          <a:p>
            <a:r>
              <a:rPr lang="fr-BE" dirty="0"/>
              <a:t>c’n’est né ça qui nos </a:t>
            </a:r>
            <a:r>
              <a:rPr lang="fr-BE" dirty="0" err="1"/>
              <a:t>mènra</a:t>
            </a:r>
            <a:r>
              <a:rPr lang="fr-BE" dirty="0"/>
              <a:t>  long, </a:t>
            </a:r>
          </a:p>
          <a:p>
            <a:r>
              <a:rPr lang="fr-BE" dirty="0"/>
              <a:t>à </a:t>
            </a:r>
            <a:r>
              <a:rPr lang="fr-BE" dirty="0" err="1"/>
              <a:t>sakant</a:t>
            </a:r>
            <a:r>
              <a:rPr lang="fr-BE" dirty="0"/>
              <a:t> </a:t>
            </a:r>
            <a:r>
              <a:rPr lang="fr-BE" dirty="0" err="1"/>
              <a:t>mètes</a:t>
            </a:r>
            <a:r>
              <a:rPr lang="fr-BE" dirty="0"/>
              <a:t> di nos frontières</a:t>
            </a:r>
            <a:br>
              <a:rPr lang="fr-BE" dirty="0"/>
            </a:br>
            <a:r>
              <a:rPr lang="fr-BE" dirty="0"/>
              <a:t>Adon, </a:t>
            </a:r>
            <a:r>
              <a:rPr lang="fr-BE" dirty="0" err="1"/>
              <a:t>pouqwè</a:t>
            </a:r>
            <a:r>
              <a:rPr lang="fr-BE" dirty="0"/>
              <a:t> </a:t>
            </a:r>
            <a:r>
              <a:rPr lang="fr-BE" dirty="0" err="1"/>
              <a:t>faureu</a:t>
            </a:r>
            <a:r>
              <a:rPr lang="fr-BE" dirty="0"/>
              <a:t>-ti s’batte</a:t>
            </a:r>
          </a:p>
          <a:p>
            <a:r>
              <a:rPr lang="fr-BE" dirty="0"/>
              <a:t>pou in mitan di </a:t>
            </a:r>
            <a:r>
              <a:rPr lang="fr-BE" dirty="0" err="1"/>
              <a:t>tchamps</a:t>
            </a:r>
            <a:r>
              <a:rPr lang="fr-BE" dirty="0"/>
              <a:t> d’patates </a:t>
            </a:r>
          </a:p>
          <a:p>
            <a:r>
              <a:rPr lang="fr-BE" dirty="0"/>
              <a:t>qui n’</a:t>
            </a:r>
            <a:r>
              <a:rPr lang="fr-BE" dirty="0" err="1"/>
              <a:t>rapôrtra</a:t>
            </a:r>
            <a:r>
              <a:rPr lang="fr-BE" dirty="0"/>
              <a:t> qui </a:t>
            </a:r>
            <a:r>
              <a:rPr lang="fr-BE" dirty="0" err="1"/>
              <a:t>dè</a:t>
            </a:r>
            <a:r>
              <a:rPr lang="fr-BE" dirty="0"/>
              <a:t> l’misère.</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5" name="Image 4">
            <a:extLst>
              <a:ext uri="{FF2B5EF4-FFF2-40B4-BE49-F238E27FC236}">
                <a16:creationId xmlns:a16="http://schemas.microsoft.com/office/drawing/2014/main" id="{BC1BA460-4BFB-4CB3-9BE4-ADF8BEC82740}"/>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21901009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r>
              <a:rPr lang="fr-BE" dirty="0"/>
              <a:t>Faut dire, comme </a:t>
            </a:r>
            <a:r>
              <a:rPr lang="fr-BE" dirty="0" err="1"/>
              <a:t>dijaient</a:t>
            </a:r>
            <a:r>
              <a:rPr lang="fr-BE" dirty="0"/>
              <a:t> nos vis </a:t>
            </a:r>
            <a:r>
              <a:rPr lang="fr-BE" dirty="0" err="1"/>
              <a:t>tayons</a:t>
            </a:r>
            <a:r>
              <a:rPr lang="fr-BE" dirty="0"/>
              <a:t>,</a:t>
            </a:r>
          </a:p>
          <a:p>
            <a:r>
              <a:rPr lang="fr-BE" dirty="0"/>
              <a:t>qui n’</a:t>
            </a:r>
            <a:r>
              <a:rPr lang="fr-BE" dirty="0" err="1"/>
              <a:t>savînent</a:t>
            </a:r>
            <a:r>
              <a:rPr lang="fr-BE" dirty="0"/>
              <a:t> qui causer wallon,</a:t>
            </a:r>
          </a:p>
          <a:p>
            <a:r>
              <a:rPr lang="fr-BE" dirty="0"/>
              <a:t>qu’nos </a:t>
            </a:r>
            <a:r>
              <a:rPr lang="fr-BE" dirty="0" err="1"/>
              <a:t>èstons</a:t>
            </a:r>
            <a:r>
              <a:rPr lang="fr-BE" dirty="0"/>
              <a:t> fiers di nos </a:t>
            </a:r>
            <a:r>
              <a:rPr lang="fr-BE" dirty="0" err="1"/>
              <a:t>patriye</a:t>
            </a:r>
            <a:br>
              <a:rPr lang="fr-BE" dirty="0"/>
            </a:br>
            <a:r>
              <a:rPr lang="fr-BE" dirty="0"/>
              <a:t>Adon mes </a:t>
            </a:r>
            <a:r>
              <a:rPr lang="fr-BE" dirty="0" err="1"/>
              <a:t>djins</a:t>
            </a:r>
            <a:r>
              <a:rPr lang="fr-BE" dirty="0"/>
              <a:t> </a:t>
            </a:r>
            <a:r>
              <a:rPr lang="fr-BE" dirty="0" err="1"/>
              <a:t>fuchons</a:t>
            </a:r>
            <a:r>
              <a:rPr lang="fr-BE" dirty="0"/>
              <a:t> malins</a:t>
            </a:r>
          </a:p>
          <a:p>
            <a:r>
              <a:rPr lang="fr-BE" dirty="0" err="1"/>
              <a:t>eyet</a:t>
            </a:r>
            <a:r>
              <a:rPr lang="fr-BE" dirty="0"/>
              <a:t> donnons in </a:t>
            </a:r>
            <a:r>
              <a:rPr lang="fr-BE" dirty="0" err="1"/>
              <a:t>ptit</a:t>
            </a:r>
            <a:r>
              <a:rPr lang="fr-BE" dirty="0"/>
              <a:t> </a:t>
            </a:r>
            <a:r>
              <a:rPr lang="fr-BE" dirty="0" err="1"/>
              <a:t>caup</a:t>
            </a:r>
            <a:r>
              <a:rPr lang="fr-BE" dirty="0"/>
              <a:t> d’</a:t>
            </a:r>
            <a:r>
              <a:rPr lang="fr-BE" dirty="0" err="1"/>
              <a:t>mwain</a:t>
            </a:r>
            <a:r>
              <a:rPr lang="fr-BE" dirty="0"/>
              <a:t> </a:t>
            </a:r>
          </a:p>
          <a:p>
            <a:r>
              <a:rPr lang="fr-BE" dirty="0"/>
              <a:t>à l’génération qui arrive</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D2D30B1C-9643-4BA9-B2CB-CC494080753C}"/>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205903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9AA00A6-A04F-44C4-BA4E-598D497F189E}"/>
              </a:ext>
            </a:extLst>
          </p:cNvPr>
          <p:cNvSpPr>
            <a:spLocks noGrp="1"/>
          </p:cNvSpPr>
          <p:nvPr>
            <p:ph idx="1"/>
          </p:nvPr>
        </p:nvSpPr>
        <p:spPr/>
        <p:txBody>
          <a:bodyPr/>
          <a:lstStyle/>
          <a:p>
            <a:r>
              <a:rPr lang="fr-BE" dirty="0">
                <a:latin typeface="Calibri" panose="020F0502020204030204" pitchFamily="34" charset="0"/>
                <a:cs typeface="Calibri" panose="020F0502020204030204" pitchFamily="34" charset="0"/>
              </a:rPr>
              <a:t>Et vive les artistes qui n'ont pas de nom</a:t>
            </a:r>
          </a:p>
          <a:p>
            <a:r>
              <a:rPr lang="fr-BE" dirty="0">
                <a:latin typeface="Calibri" panose="020F0502020204030204" pitchFamily="34" charset="0"/>
                <a:cs typeface="Calibri" panose="020F0502020204030204" pitchFamily="34" charset="0"/>
              </a:rPr>
              <a:t>Vive les lampistes si peu réalistes</a:t>
            </a:r>
          </a:p>
          <a:p>
            <a:r>
              <a:rPr lang="fr-BE" dirty="0">
                <a:latin typeface="Calibri" panose="020F0502020204030204" pitchFamily="34" charset="0"/>
                <a:cs typeface="Calibri" panose="020F0502020204030204" pitchFamily="34" charset="0"/>
              </a:rPr>
              <a:t>Quand l'art sur le pouce leur fait oublier</a:t>
            </a:r>
          </a:p>
          <a:p>
            <a:r>
              <a:rPr lang="fr-BE" dirty="0">
                <a:latin typeface="Calibri" panose="020F0502020204030204" pitchFamily="34" charset="0"/>
                <a:cs typeface="Calibri" panose="020F0502020204030204" pitchFamily="34" charset="0"/>
              </a:rPr>
              <a:t>Que chez eux ne pousse pas beaucoup de blé</a:t>
            </a:r>
          </a:p>
          <a:p>
            <a:r>
              <a:rPr lang="fr-BE" dirty="0">
                <a:latin typeface="Calibri" panose="020F0502020204030204" pitchFamily="34" charset="0"/>
                <a:cs typeface="Calibri" panose="020F0502020204030204" pitchFamily="34" charset="0"/>
              </a:rPr>
              <a:t>Ceux-là que la chance a manqué de peu</a:t>
            </a:r>
          </a:p>
          <a:p>
            <a:r>
              <a:rPr lang="fr-BE" dirty="0">
                <a:latin typeface="Calibri" panose="020F0502020204030204" pitchFamily="34" charset="0"/>
                <a:cs typeface="Calibri" panose="020F0502020204030204" pitchFamily="34" charset="0"/>
              </a:rPr>
              <a:t>Mais dont la foi compense le destin boiteux</a:t>
            </a:r>
          </a:p>
          <a:p>
            <a:r>
              <a:rPr lang="fr-BE" dirty="0">
                <a:latin typeface="Calibri" panose="020F0502020204030204" pitchFamily="34" charset="0"/>
                <a:cs typeface="Calibri" panose="020F0502020204030204" pitchFamily="34" charset="0"/>
              </a:rPr>
              <a:t>La salle impatiente, le train de banlieue</a:t>
            </a:r>
          </a:p>
          <a:p>
            <a:r>
              <a:rPr lang="fr-BE" dirty="0">
                <a:latin typeface="Calibri" panose="020F0502020204030204" pitchFamily="34" charset="0"/>
                <a:cs typeface="Calibri" panose="020F0502020204030204" pitchFamily="34" charset="0"/>
              </a:rPr>
              <a:t>Le vent quand il vente, la pluie quand il pleut</a:t>
            </a:r>
          </a:p>
        </p:txBody>
      </p:sp>
      <p:sp>
        <p:nvSpPr>
          <p:cNvPr id="3" name="Titre 2">
            <a:extLst>
              <a:ext uri="{FF2B5EF4-FFF2-40B4-BE49-F238E27FC236}">
                <a16:creationId xmlns:a16="http://schemas.microsoft.com/office/drawing/2014/main" id="{1190EC98-1FC1-41FF-994E-0AF0B1F90899}"/>
              </a:ext>
            </a:extLst>
          </p:cNvPr>
          <p:cNvSpPr>
            <a:spLocks noGrp="1"/>
          </p:cNvSpPr>
          <p:nvPr>
            <p:ph type="title"/>
          </p:nvPr>
        </p:nvSpPr>
        <p:spPr>
          <a:prstGeom prst="rect">
            <a:avLst/>
          </a:prstGeom>
        </p:spPr>
        <p:txBody>
          <a:bodyPr/>
          <a:lstStyle/>
          <a:p>
            <a:r>
              <a:rPr lang="fr-BE" dirty="0"/>
              <a:t>Les</a:t>
            </a:r>
            <a:r>
              <a:rPr lang="fr-BE" baseline="0" dirty="0"/>
              <a:t> artistes d’eau douce (Didier et Patrick)</a:t>
            </a:r>
            <a:endParaRPr lang="fr-BE" dirty="0"/>
          </a:p>
        </p:txBody>
      </p:sp>
    </p:spTree>
    <p:extLst>
      <p:ext uri="{BB962C8B-B14F-4D97-AF65-F5344CB8AC3E}">
        <p14:creationId xmlns:p14="http://schemas.microsoft.com/office/powerpoint/2010/main" val="20117494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endParaRPr lang="fr-BE" dirty="0"/>
          </a:p>
          <a:p>
            <a:endParaRPr lang="fr-BE" dirty="0"/>
          </a:p>
          <a:p>
            <a:r>
              <a:rPr lang="fr-BE" dirty="0">
                <a:solidFill>
                  <a:srgbClr val="C00000"/>
                </a:solidFill>
              </a:rPr>
              <a:t>Pourtant, qui l’</a:t>
            </a:r>
            <a:r>
              <a:rPr lang="fr-BE" dirty="0" err="1">
                <a:solidFill>
                  <a:srgbClr val="C00000"/>
                </a:solidFill>
              </a:rPr>
              <a:t>Wallonniye</a:t>
            </a:r>
            <a:r>
              <a:rPr lang="fr-BE" dirty="0">
                <a:solidFill>
                  <a:srgbClr val="C00000"/>
                </a:solidFill>
              </a:rPr>
              <a:t> est belle,</a:t>
            </a:r>
          </a:p>
          <a:p>
            <a:r>
              <a:rPr lang="fr-BE" dirty="0" err="1">
                <a:solidFill>
                  <a:srgbClr val="C00000"/>
                </a:solidFill>
              </a:rPr>
              <a:t>Commint</a:t>
            </a:r>
            <a:r>
              <a:rPr lang="fr-BE" dirty="0">
                <a:solidFill>
                  <a:srgbClr val="C00000"/>
                </a:solidFill>
              </a:rPr>
              <a:t> donc n’</a:t>
            </a:r>
            <a:r>
              <a:rPr lang="fr-BE" dirty="0" err="1">
                <a:solidFill>
                  <a:srgbClr val="C00000"/>
                </a:solidFill>
              </a:rPr>
              <a:t>vlez</a:t>
            </a:r>
            <a:r>
              <a:rPr lang="fr-BE" dirty="0">
                <a:solidFill>
                  <a:srgbClr val="C00000"/>
                </a:solidFill>
              </a:rPr>
              <a:t> né y d’</a:t>
            </a:r>
            <a:r>
              <a:rPr lang="fr-BE" dirty="0" err="1">
                <a:solidFill>
                  <a:srgbClr val="C00000"/>
                </a:solidFill>
              </a:rPr>
              <a:t>meurer</a:t>
            </a:r>
            <a:endParaRPr lang="fr-BE" dirty="0">
              <a:solidFill>
                <a:srgbClr val="C00000"/>
              </a:solidFill>
            </a:endParaRPr>
          </a:p>
          <a:p>
            <a:r>
              <a:rPr lang="fr-BE" dirty="0">
                <a:solidFill>
                  <a:srgbClr val="C00000"/>
                </a:solidFill>
              </a:rPr>
              <a:t>Pou l’poésie di ses ruelles </a:t>
            </a:r>
          </a:p>
          <a:p>
            <a:r>
              <a:rPr lang="fr-BE" dirty="0" err="1">
                <a:solidFill>
                  <a:srgbClr val="C00000"/>
                </a:solidFill>
              </a:rPr>
              <a:t>èt</a:t>
            </a:r>
            <a:r>
              <a:rPr lang="fr-BE" dirty="0">
                <a:solidFill>
                  <a:srgbClr val="C00000"/>
                </a:solidFill>
              </a:rPr>
              <a:t> pou ses </a:t>
            </a:r>
            <a:r>
              <a:rPr lang="fr-BE" dirty="0" err="1">
                <a:solidFill>
                  <a:srgbClr val="C00000"/>
                </a:solidFill>
              </a:rPr>
              <a:t>djins</a:t>
            </a:r>
            <a:r>
              <a:rPr lang="fr-BE" dirty="0">
                <a:solidFill>
                  <a:srgbClr val="C00000"/>
                </a:solidFill>
              </a:rPr>
              <a:t> </a:t>
            </a:r>
            <a:r>
              <a:rPr lang="fr-BE" dirty="0" err="1">
                <a:solidFill>
                  <a:srgbClr val="C00000"/>
                </a:solidFill>
              </a:rPr>
              <a:t>rimplis</a:t>
            </a:r>
            <a:r>
              <a:rPr lang="fr-BE" dirty="0">
                <a:solidFill>
                  <a:srgbClr val="C00000"/>
                </a:solidFill>
              </a:rPr>
              <a:t> d’bonté</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FFF9CA7E-DA26-4740-8CF3-88299594BB7C}"/>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7581019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r>
              <a:rPr lang="fr-BE" dirty="0"/>
              <a:t>L’</a:t>
            </a:r>
            <a:r>
              <a:rPr lang="fr-BE" dirty="0" err="1"/>
              <a:t>histwère</a:t>
            </a:r>
            <a:r>
              <a:rPr lang="fr-BE" dirty="0"/>
              <a:t> est </a:t>
            </a:r>
            <a:r>
              <a:rPr lang="fr-BE" dirty="0" err="1"/>
              <a:t>féte</a:t>
            </a:r>
            <a:r>
              <a:rPr lang="fr-BE" dirty="0"/>
              <a:t> di sacrifices</a:t>
            </a:r>
          </a:p>
          <a:p>
            <a:r>
              <a:rPr lang="fr-BE" dirty="0"/>
              <a:t>di nos anciens d’nos grands </a:t>
            </a:r>
            <a:r>
              <a:rPr lang="fr-BE" dirty="0" err="1"/>
              <a:t>parints</a:t>
            </a:r>
            <a:r>
              <a:rPr lang="fr-BE" dirty="0"/>
              <a:t> </a:t>
            </a:r>
          </a:p>
          <a:p>
            <a:r>
              <a:rPr lang="fr-BE" dirty="0"/>
              <a:t>qu’ont lutté dur pou t’nu leu place</a:t>
            </a:r>
          </a:p>
          <a:p>
            <a:r>
              <a:rPr lang="fr-BE" dirty="0" err="1"/>
              <a:t>Leû</a:t>
            </a:r>
            <a:r>
              <a:rPr lang="fr-BE" dirty="0"/>
              <a:t> sang a </a:t>
            </a:r>
            <a:r>
              <a:rPr lang="fr-BE" dirty="0" err="1"/>
              <a:t>ramouilli</a:t>
            </a:r>
            <a:r>
              <a:rPr lang="fr-BE" dirty="0"/>
              <a:t> no terre</a:t>
            </a:r>
          </a:p>
          <a:p>
            <a:r>
              <a:rPr lang="fr-BE" dirty="0"/>
              <a:t>les </a:t>
            </a:r>
            <a:r>
              <a:rPr lang="fr-BE" dirty="0" err="1"/>
              <a:t>gueûles</a:t>
            </a:r>
            <a:r>
              <a:rPr lang="fr-BE" dirty="0"/>
              <a:t> </a:t>
            </a:r>
            <a:r>
              <a:rPr lang="fr-BE" dirty="0" err="1"/>
              <a:t>nwères</a:t>
            </a:r>
            <a:r>
              <a:rPr lang="fr-BE" dirty="0"/>
              <a:t> ont connu l’enfer</a:t>
            </a:r>
          </a:p>
          <a:p>
            <a:r>
              <a:rPr lang="fr-BE" dirty="0"/>
              <a:t>dé l’mine qui </a:t>
            </a:r>
            <a:r>
              <a:rPr lang="fr-BE" dirty="0" err="1"/>
              <a:t>mindjait</a:t>
            </a:r>
            <a:r>
              <a:rPr lang="fr-BE" dirty="0"/>
              <a:t>  vos  carcasse</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6D212053-02B1-45A1-A092-95CF822C7252}"/>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6004042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r>
              <a:rPr lang="fr-BE" dirty="0"/>
              <a:t>Et pou les </a:t>
            </a:r>
            <a:r>
              <a:rPr lang="fr-BE" dirty="0" err="1"/>
              <a:t>cèns</a:t>
            </a:r>
            <a:r>
              <a:rPr lang="fr-BE" dirty="0"/>
              <a:t> qui n’</a:t>
            </a:r>
            <a:r>
              <a:rPr lang="fr-BE" dirty="0" err="1"/>
              <a:t>nont</a:t>
            </a:r>
            <a:r>
              <a:rPr lang="fr-BE" dirty="0"/>
              <a:t> </a:t>
            </a:r>
            <a:r>
              <a:rPr lang="fr-BE" dirty="0" err="1"/>
              <a:t>sôrti</a:t>
            </a:r>
            <a:endParaRPr lang="fr-BE" dirty="0"/>
          </a:p>
          <a:p>
            <a:r>
              <a:rPr lang="fr-BE" dirty="0"/>
              <a:t>on </a:t>
            </a:r>
            <a:r>
              <a:rPr lang="fr-BE" dirty="0" err="1"/>
              <a:t>lieû</a:t>
            </a:r>
            <a:r>
              <a:rPr lang="fr-BE" dirty="0"/>
              <a:t> donnait in </a:t>
            </a:r>
            <a:r>
              <a:rPr lang="fr-BE" dirty="0" err="1"/>
              <a:t>bia</a:t>
            </a:r>
            <a:r>
              <a:rPr lang="fr-BE" dirty="0"/>
              <a:t> fusil </a:t>
            </a:r>
          </a:p>
          <a:p>
            <a:r>
              <a:rPr lang="fr-BE" dirty="0"/>
              <a:t>pou d’aller s’batte </a:t>
            </a:r>
            <a:r>
              <a:rPr lang="fr-BE" dirty="0" err="1"/>
              <a:t>con’t</a:t>
            </a:r>
            <a:r>
              <a:rPr lang="fr-BE" dirty="0"/>
              <a:t> des </a:t>
            </a:r>
            <a:r>
              <a:rPr lang="fr-BE" dirty="0" err="1"/>
              <a:t>wargnasses</a:t>
            </a:r>
            <a:endParaRPr lang="fr-BE" dirty="0"/>
          </a:p>
          <a:p>
            <a:r>
              <a:rPr lang="fr-BE" dirty="0"/>
              <a:t>Et quand enfin on </a:t>
            </a:r>
            <a:r>
              <a:rPr lang="fr-BE" dirty="0" err="1"/>
              <a:t>p’leût</a:t>
            </a:r>
            <a:r>
              <a:rPr lang="fr-BE" dirty="0"/>
              <a:t> </a:t>
            </a:r>
            <a:r>
              <a:rPr lang="fr-BE" dirty="0" err="1"/>
              <a:t>rintrer</a:t>
            </a:r>
            <a:endParaRPr lang="fr-BE" dirty="0"/>
          </a:p>
          <a:p>
            <a:r>
              <a:rPr lang="fr-BE" dirty="0"/>
              <a:t>c’</a:t>
            </a:r>
            <a:r>
              <a:rPr lang="fr-BE" dirty="0" err="1"/>
              <a:t>esteû</a:t>
            </a:r>
            <a:r>
              <a:rPr lang="fr-BE" dirty="0"/>
              <a:t> pou tout </a:t>
            </a:r>
            <a:r>
              <a:rPr lang="fr-BE" dirty="0" err="1"/>
              <a:t>r’comminchi</a:t>
            </a:r>
            <a:r>
              <a:rPr lang="fr-BE" dirty="0"/>
              <a:t> </a:t>
            </a:r>
          </a:p>
          <a:p>
            <a:r>
              <a:rPr lang="fr-BE" dirty="0" err="1"/>
              <a:t>eyet</a:t>
            </a:r>
            <a:r>
              <a:rPr lang="fr-BE" dirty="0"/>
              <a:t> </a:t>
            </a:r>
            <a:r>
              <a:rPr lang="fr-BE" dirty="0" err="1"/>
              <a:t>r’mète</a:t>
            </a:r>
            <a:r>
              <a:rPr lang="fr-BE" dirty="0"/>
              <a:t> les ruines à </a:t>
            </a:r>
            <a:r>
              <a:rPr lang="fr-BE" dirty="0" err="1"/>
              <a:t>leû</a:t>
            </a:r>
            <a:r>
              <a:rPr lang="fr-BE" dirty="0"/>
              <a:t> place</a:t>
            </a:r>
          </a:p>
          <a:p>
            <a:endParaRPr lang="fr-BE" dirty="0"/>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63375DB7-271C-4BD3-9B63-A896AD1490C7}"/>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10838090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endParaRPr lang="fr-BE" dirty="0"/>
          </a:p>
          <a:p>
            <a:endParaRPr lang="fr-BE" dirty="0"/>
          </a:p>
          <a:p>
            <a:r>
              <a:rPr lang="fr-BE" dirty="0">
                <a:solidFill>
                  <a:srgbClr val="C00000"/>
                </a:solidFill>
              </a:rPr>
              <a:t>Pourtant, qui l’</a:t>
            </a:r>
            <a:r>
              <a:rPr lang="fr-BE" dirty="0" err="1">
                <a:solidFill>
                  <a:srgbClr val="C00000"/>
                </a:solidFill>
              </a:rPr>
              <a:t>Wallonniye</a:t>
            </a:r>
            <a:r>
              <a:rPr lang="fr-BE" dirty="0">
                <a:solidFill>
                  <a:srgbClr val="C00000"/>
                </a:solidFill>
              </a:rPr>
              <a:t> est belle,</a:t>
            </a:r>
          </a:p>
          <a:p>
            <a:r>
              <a:rPr lang="fr-BE" dirty="0" err="1">
                <a:solidFill>
                  <a:srgbClr val="C00000"/>
                </a:solidFill>
              </a:rPr>
              <a:t>Commint</a:t>
            </a:r>
            <a:r>
              <a:rPr lang="fr-BE" dirty="0">
                <a:solidFill>
                  <a:srgbClr val="C00000"/>
                </a:solidFill>
              </a:rPr>
              <a:t> donc n’</a:t>
            </a:r>
            <a:r>
              <a:rPr lang="fr-BE" dirty="0" err="1">
                <a:solidFill>
                  <a:srgbClr val="C00000"/>
                </a:solidFill>
              </a:rPr>
              <a:t>vlez</a:t>
            </a:r>
            <a:r>
              <a:rPr lang="fr-BE" dirty="0">
                <a:solidFill>
                  <a:srgbClr val="C00000"/>
                </a:solidFill>
              </a:rPr>
              <a:t> né y d’</a:t>
            </a:r>
            <a:r>
              <a:rPr lang="fr-BE" dirty="0" err="1">
                <a:solidFill>
                  <a:srgbClr val="C00000"/>
                </a:solidFill>
              </a:rPr>
              <a:t>meurer</a:t>
            </a:r>
            <a:endParaRPr lang="fr-BE" dirty="0">
              <a:solidFill>
                <a:srgbClr val="C00000"/>
              </a:solidFill>
            </a:endParaRPr>
          </a:p>
          <a:p>
            <a:r>
              <a:rPr lang="fr-BE" dirty="0">
                <a:solidFill>
                  <a:srgbClr val="C00000"/>
                </a:solidFill>
              </a:rPr>
              <a:t>Pou l’poésie di ses ruelles </a:t>
            </a:r>
          </a:p>
          <a:p>
            <a:r>
              <a:rPr lang="fr-BE" dirty="0" err="1">
                <a:solidFill>
                  <a:srgbClr val="C00000"/>
                </a:solidFill>
              </a:rPr>
              <a:t>èt</a:t>
            </a:r>
            <a:r>
              <a:rPr lang="fr-BE" dirty="0">
                <a:solidFill>
                  <a:srgbClr val="C00000"/>
                </a:solidFill>
              </a:rPr>
              <a:t> pou ses </a:t>
            </a:r>
            <a:r>
              <a:rPr lang="fr-BE" dirty="0" err="1">
                <a:solidFill>
                  <a:srgbClr val="C00000"/>
                </a:solidFill>
              </a:rPr>
              <a:t>djins</a:t>
            </a:r>
            <a:r>
              <a:rPr lang="fr-BE" dirty="0">
                <a:solidFill>
                  <a:srgbClr val="C00000"/>
                </a:solidFill>
              </a:rPr>
              <a:t> </a:t>
            </a:r>
            <a:r>
              <a:rPr lang="fr-BE" dirty="0" err="1">
                <a:solidFill>
                  <a:srgbClr val="C00000"/>
                </a:solidFill>
              </a:rPr>
              <a:t>rimplis</a:t>
            </a:r>
            <a:r>
              <a:rPr lang="fr-BE" dirty="0">
                <a:solidFill>
                  <a:srgbClr val="C00000"/>
                </a:solidFill>
              </a:rPr>
              <a:t> d’bonté</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F0451AA4-D6AA-4135-BA28-2FFED2CFCC73}"/>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14827281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a:xfrm>
            <a:off x="500925" y="980728"/>
            <a:ext cx="8643075" cy="6048672"/>
          </a:xfrm>
        </p:spPr>
        <p:txBody>
          <a:bodyPr/>
          <a:lstStyle/>
          <a:p>
            <a:r>
              <a:rPr lang="fr-BE" dirty="0"/>
              <a:t>Allons, assez causé d’tout ça</a:t>
            </a:r>
          </a:p>
          <a:p>
            <a:r>
              <a:rPr lang="fr-BE" dirty="0"/>
              <a:t>di ces </a:t>
            </a:r>
            <a:r>
              <a:rPr lang="fr-BE" dirty="0" err="1"/>
              <a:t>malheûrs</a:t>
            </a:r>
            <a:r>
              <a:rPr lang="fr-BE" dirty="0"/>
              <a:t>, di ces </a:t>
            </a:r>
            <a:r>
              <a:rPr lang="fr-BE" dirty="0" err="1"/>
              <a:t>trècas</a:t>
            </a:r>
            <a:r>
              <a:rPr lang="fr-BE" dirty="0"/>
              <a:t>, </a:t>
            </a:r>
          </a:p>
          <a:p>
            <a:r>
              <a:rPr lang="fr-BE" dirty="0" err="1"/>
              <a:t>sondgeons</a:t>
            </a:r>
            <a:r>
              <a:rPr lang="fr-BE" dirty="0"/>
              <a:t> à </a:t>
            </a:r>
            <a:r>
              <a:rPr lang="fr-BE" dirty="0" err="1"/>
              <a:t>fé</a:t>
            </a:r>
            <a:r>
              <a:rPr lang="fr-BE" dirty="0"/>
              <a:t> </a:t>
            </a:r>
            <a:r>
              <a:rPr lang="fr-BE" dirty="0" err="1"/>
              <a:t>ène</a:t>
            </a:r>
            <a:r>
              <a:rPr lang="fr-BE" dirty="0"/>
              <a:t> </a:t>
            </a:r>
            <a:r>
              <a:rPr lang="fr-BE" dirty="0" err="1"/>
              <a:t>vîye</a:t>
            </a:r>
            <a:r>
              <a:rPr lang="fr-BE" dirty="0"/>
              <a:t> nouvelle</a:t>
            </a:r>
          </a:p>
          <a:p>
            <a:r>
              <a:rPr lang="fr-BE" dirty="0"/>
              <a:t>Nos avons </a:t>
            </a:r>
            <a:r>
              <a:rPr lang="fr-BE" dirty="0" err="1"/>
              <a:t>branmint</a:t>
            </a:r>
            <a:r>
              <a:rPr lang="fr-BE" dirty="0"/>
              <a:t> d’</a:t>
            </a:r>
            <a:r>
              <a:rPr lang="fr-BE" dirty="0" err="1"/>
              <a:t>voye</a:t>
            </a:r>
            <a:r>
              <a:rPr lang="fr-BE" dirty="0"/>
              <a:t> à </a:t>
            </a:r>
            <a:r>
              <a:rPr lang="fr-BE" dirty="0" err="1"/>
              <a:t>fé</a:t>
            </a:r>
            <a:endParaRPr lang="fr-BE" dirty="0"/>
          </a:p>
          <a:p>
            <a:r>
              <a:rPr lang="fr-BE" dirty="0"/>
              <a:t>né d’jà l’</a:t>
            </a:r>
            <a:r>
              <a:rPr lang="fr-BE" dirty="0" err="1"/>
              <a:t>timps</a:t>
            </a:r>
            <a:r>
              <a:rPr lang="fr-BE" dirty="0"/>
              <a:t> di gratter </a:t>
            </a:r>
            <a:r>
              <a:rPr lang="fr-BE" dirty="0" err="1"/>
              <a:t>dins</a:t>
            </a:r>
            <a:r>
              <a:rPr lang="fr-BE" dirty="0"/>
              <a:t> s’nez,</a:t>
            </a:r>
          </a:p>
          <a:p>
            <a:r>
              <a:rPr lang="fr-BE" dirty="0"/>
              <a:t>Ni d’compter fleurette à no belle</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291CB4F4-7D48-4EF0-BC78-6F6562D99BBC}"/>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2581105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r>
              <a:rPr lang="fr-BE" dirty="0"/>
              <a:t>N’faut </a:t>
            </a:r>
            <a:r>
              <a:rPr lang="fr-BE" dirty="0" err="1"/>
              <a:t>nén</a:t>
            </a:r>
            <a:r>
              <a:rPr lang="fr-BE" dirty="0"/>
              <a:t> nos </a:t>
            </a:r>
            <a:r>
              <a:rPr lang="fr-BE" dirty="0" err="1"/>
              <a:t>lèyi</a:t>
            </a:r>
            <a:r>
              <a:rPr lang="fr-BE" dirty="0"/>
              <a:t> </a:t>
            </a:r>
            <a:r>
              <a:rPr lang="fr-BE" dirty="0" err="1"/>
              <a:t>èmwèner</a:t>
            </a:r>
            <a:endParaRPr lang="fr-BE" dirty="0"/>
          </a:p>
          <a:p>
            <a:r>
              <a:rPr lang="fr-BE" dirty="0" err="1"/>
              <a:t>dins</a:t>
            </a:r>
            <a:r>
              <a:rPr lang="fr-BE" dirty="0"/>
              <a:t> des disputes di </a:t>
            </a:r>
            <a:r>
              <a:rPr lang="fr-BE" dirty="0" err="1"/>
              <a:t>roussia</a:t>
            </a:r>
            <a:r>
              <a:rPr lang="fr-BE" dirty="0"/>
              <a:t> </a:t>
            </a:r>
            <a:r>
              <a:rPr lang="fr-BE" dirty="0" err="1"/>
              <a:t>tchén</a:t>
            </a:r>
            <a:r>
              <a:rPr lang="fr-BE" dirty="0"/>
              <a:t> </a:t>
            </a:r>
          </a:p>
          <a:p>
            <a:r>
              <a:rPr lang="fr-BE" dirty="0" err="1"/>
              <a:t>avès</a:t>
            </a:r>
            <a:r>
              <a:rPr lang="fr-BE" dirty="0"/>
              <a:t> les </a:t>
            </a:r>
            <a:r>
              <a:rPr lang="fr-BE" dirty="0" err="1"/>
              <a:t>céns</a:t>
            </a:r>
            <a:r>
              <a:rPr lang="fr-BE" dirty="0"/>
              <a:t> du d’</a:t>
            </a:r>
            <a:r>
              <a:rPr lang="fr-BE" dirty="0" err="1"/>
              <a:t>zeu</a:t>
            </a:r>
            <a:r>
              <a:rPr lang="fr-BE" dirty="0"/>
              <a:t> d’</a:t>
            </a:r>
            <a:r>
              <a:rPr lang="fr-BE" dirty="0" err="1"/>
              <a:t>brusselles</a:t>
            </a:r>
            <a:endParaRPr lang="fr-BE" dirty="0"/>
          </a:p>
          <a:p>
            <a:r>
              <a:rPr lang="fr-BE" dirty="0"/>
              <a:t>Quand nos </a:t>
            </a:r>
            <a:r>
              <a:rPr lang="fr-BE" dirty="0" err="1"/>
              <a:t>mîndjerons</a:t>
            </a:r>
            <a:r>
              <a:rPr lang="fr-BE" dirty="0"/>
              <a:t> les </a:t>
            </a:r>
            <a:r>
              <a:rPr lang="fr-BE" dirty="0" err="1"/>
              <a:t>pichoulits</a:t>
            </a:r>
            <a:r>
              <a:rPr lang="fr-BE" dirty="0"/>
              <a:t>,</a:t>
            </a:r>
          </a:p>
          <a:p>
            <a:r>
              <a:rPr lang="fr-BE" dirty="0"/>
              <a:t>on s’foutra </a:t>
            </a:r>
            <a:r>
              <a:rPr lang="fr-BE" dirty="0" err="1"/>
              <a:t>bén</a:t>
            </a:r>
            <a:r>
              <a:rPr lang="fr-BE" dirty="0"/>
              <a:t> d’</a:t>
            </a:r>
            <a:r>
              <a:rPr lang="fr-BE" dirty="0" err="1"/>
              <a:t>cauper</a:t>
            </a:r>
            <a:r>
              <a:rPr lang="fr-BE" dirty="0"/>
              <a:t> l’</a:t>
            </a:r>
            <a:r>
              <a:rPr lang="fr-BE" dirty="0" err="1"/>
              <a:t>payis</a:t>
            </a:r>
            <a:r>
              <a:rPr lang="fr-BE" dirty="0"/>
              <a:t> </a:t>
            </a:r>
          </a:p>
          <a:p>
            <a:r>
              <a:rPr lang="fr-BE" dirty="0"/>
              <a:t>en </a:t>
            </a:r>
            <a:r>
              <a:rPr lang="fr-BE" dirty="0" err="1"/>
              <a:t>deû</a:t>
            </a:r>
            <a:r>
              <a:rPr lang="fr-BE" dirty="0"/>
              <a:t> ou </a:t>
            </a:r>
            <a:r>
              <a:rPr lang="fr-BE" dirty="0" err="1"/>
              <a:t>twès</a:t>
            </a:r>
            <a:r>
              <a:rPr lang="fr-BE" dirty="0"/>
              <a:t> </a:t>
            </a:r>
            <a:r>
              <a:rPr lang="fr-BE" dirty="0" err="1"/>
              <a:t>ptitès</a:t>
            </a:r>
            <a:r>
              <a:rPr lang="fr-BE" dirty="0"/>
              <a:t> rondelles</a:t>
            </a:r>
          </a:p>
          <a:p>
            <a:endParaRPr lang="fr-BE" dirty="0"/>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313C7987-3E3A-4FDB-8DB4-D23E9A6C6540}"/>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13068117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6DF072F-99BD-456B-9E83-3BBD7EE104E6}"/>
              </a:ext>
            </a:extLst>
          </p:cNvPr>
          <p:cNvSpPr>
            <a:spLocks noGrp="1"/>
          </p:cNvSpPr>
          <p:nvPr>
            <p:ph idx="1"/>
          </p:nvPr>
        </p:nvSpPr>
        <p:spPr/>
        <p:txBody>
          <a:bodyPr/>
          <a:lstStyle/>
          <a:p>
            <a:endParaRPr lang="fr-BE" dirty="0"/>
          </a:p>
          <a:p>
            <a:endParaRPr lang="fr-BE" dirty="0"/>
          </a:p>
          <a:p>
            <a:r>
              <a:rPr lang="fr-BE" dirty="0">
                <a:solidFill>
                  <a:srgbClr val="C00000"/>
                </a:solidFill>
              </a:rPr>
              <a:t>Pourtant, qui l’</a:t>
            </a:r>
            <a:r>
              <a:rPr lang="fr-BE" dirty="0" err="1">
                <a:solidFill>
                  <a:srgbClr val="C00000"/>
                </a:solidFill>
              </a:rPr>
              <a:t>Wallonniye</a:t>
            </a:r>
            <a:r>
              <a:rPr lang="fr-BE" dirty="0">
                <a:solidFill>
                  <a:srgbClr val="C00000"/>
                </a:solidFill>
              </a:rPr>
              <a:t> est belle,</a:t>
            </a:r>
          </a:p>
          <a:p>
            <a:r>
              <a:rPr lang="fr-BE" dirty="0" err="1">
                <a:solidFill>
                  <a:srgbClr val="C00000"/>
                </a:solidFill>
              </a:rPr>
              <a:t>Commint</a:t>
            </a:r>
            <a:r>
              <a:rPr lang="fr-BE" dirty="0">
                <a:solidFill>
                  <a:srgbClr val="C00000"/>
                </a:solidFill>
              </a:rPr>
              <a:t> donc n’</a:t>
            </a:r>
            <a:r>
              <a:rPr lang="fr-BE" dirty="0" err="1">
                <a:solidFill>
                  <a:srgbClr val="C00000"/>
                </a:solidFill>
              </a:rPr>
              <a:t>vlez</a:t>
            </a:r>
            <a:r>
              <a:rPr lang="fr-BE" dirty="0">
                <a:solidFill>
                  <a:srgbClr val="C00000"/>
                </a:solidFill>
              </a:rPr>
              <a:t> né y d’</a:t>
            </a:r>
            <a:r>
              <a:rPr lang="fr-BE" dirty="0" err="1">
                <a:solidFill>
                  <a:srgbClr val="C00000"/>
                </a:solidFill>
              </a:rPr>
              <a:t>meurer</a:t>
            </a:r>
            <a:endParaRPr lang="fr-BE" dirty="0">
              <a:solidFill>
                <a:srgbClr val="C00000"/>
              </a:solidFill>
            </a:endParaRPr>
          </a:p>
          <a:p>
            <a:r>
              <a:rPr lang="fr-BE" dirty="0">
                <a:solidFill>
                  <a:srgbClr val="C00000"/>
                </a:solidFill>
              </a:rPr>
              <a:t>Pou l’poésie di ses ruelles </a:t>
            </a:r>
          </a:p>
          <a:p>
            <a:r>
              <a:rPr lang="fr-BE" dirty="0" err="1">
                <a:solidFill>
                  <a:srgbClr val="C00000"/>
                </a:solidFill>
              </a:rPr>
              <a:t>èt</a:t>
            </a:r>
            <a:r>
              <a:rPr lang="fr-BE" dirty="0">
                <a:solidFill>
                  <a:srgbClr val="C00000"/>
                </a:solidFill>
              </a:rPr>
              <a:t> pou ses </a:t>
            </a:r>
            <a:r>
              <a:rPr lang="fr-BE" dirty="0" err="1">
                <a:solidFill>
                  <a:srgbClr val="C00000"/>
                </a:solidFill>
              </a:rPr>
              <a:t>djins</a:t>
            </a:r>
            <a:r>
              <a:rPr lang="fr-BE" dirty="0">
                <a:solidFill>
                  <a:srgbClr val="C00000"/>
                </a:solidFill>
              </a:rPr>
              <a:t> </a:t>
            </a:r>
            <a:r>
              <a:rPr lang="fr-BE" dirty="0" err="1">
                <a:solidFill>
                  <a:srgbClr val="C00000"/>
                </a:solidFill>
              </a:rPr>
              <a:t>rimplis</a:t>
            </a:r>
            <a:r>
              <a:rPr lang="fr-BE" dirty="0">
                <a:solidFill>
                  <a:srgbClr val="C00000"/>
                </a:solidFill>
              </a:rPr>
              <a:t> d’bonté</a:t>
            </a:r>
          </a:p>
        </p:txBody>
      </p:sp>
      <p:sp>
        <p:nvSpPr>
          <p:cNvPr id="3" name="Titre 2">
            <a:extLst>
              <a:ext uri="{FF2B5EF4-FFF2-40B4-BE49-F238E27FC236}">
                <a16:creationId xmlns:a16="http://schemas.microsoft.com/office/drawing/2014/main" id="{7E507728-D2C6-44EF-A1C7-8B3340115CA6}"/>
              </a:ext>
            </a:extLst>
          </p:cNvPr>
          <p:cNvSpPr>
            <a:spLocks noGrp="1"/>
          </p:cNvSpPr>
          <p:nvPr>
            <p:ph type="title"/>
          </p:nvPr>
        </p:nvSpPr>
        <p:spPr/>
        <p:txBody>
          <a:bodyPr/>
          <a:lstStyle/>
          <a:p>
            <a:r>
              <a:rPr lang="fr-BE" dirty="0"/>
              <a:t>Qu’nos </a:t>
            </a:r>
            <a:r>
              <a:rPr lang="fr-BE" dirty="0" err="1"/>
              <a:t>Walonyie</a:t>
            </a:r>
            <a:r>
              <a:rPr lang="fr-BE" dirty="0"/>
              <a:t> est </a:t>
            </a:r>
            <a:r>
              <a:rPr lang="fr-BE" dirty="0" err="1"/>
              <a:t>bèle</a:t>
            </a:r>
            <a:r>
              <a:rPr lang="fr-BE" dirty="0"/>
              <a:t> (Willy)</a:t>
            </a:r>
          </a:p>
        </p:txBody>
      </p:sp>
      <p:pic>
        <p:nvPicPr>
          <p:cNvPr id="4" name="Image 3">
            <a:extLst>
              <a:ext uri="{FF2B5EF4-FFF2-40B4-BE49-F238E27FC236}">
                <a16:creationId xmlns:a16="http://schemas.microsoft.com/office/drawing/2014/main" id="{44C0931C-F5E8-4922-97A5-A875BDF86C0A}"/>
              </a:ext>
            </a:extLst>
          </p:cNvPr>
          <p:cNvPicPr>
            <a:picLocks noChangeAspect="1"/>
          </p:cNvPicPr>
          <p:nvPr/>
        </p:nvPicPr>
        <p:blipFill>
          <a:blip r:embed="rId2"/>
          <a:stretch>
            <a:fillRect/>
          </a:stretch>
        </p:blipFill>
        <p:spPr>
          <a:xfrm>
            <a:off x="6588224" y="4625640"/>
            <a:ext cx="2304678" cy="1799136"/>
          </a:xfrm>
          <a:prstGeom prst="rect">
            <a:avLst/>
          </a:prstGeom>
        </p:spPr>
      </p:pic>
    </p:spTree>
    <p:extLst>
      <p:ext uri="{BB962C8B-B14F-4D97-AF65-F5344CB8AC3E}">
        <p14:creationId xmlns:p14="http://schemas.microsoft.com/office/powerpoint/2010/main" val="24157626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821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pic>
        <p:nvPicPr>
          <p:cNvPr id="2050" name="Picture 2" descr="Frédéric François Je t'aime à l'italienne">
            <a:extLst>
              <a:ext uri="{FF2B5EF4-FFF2-40B4-BE49-F238E27FC236}">
                <a16:creationId xmlns:a16="http://schemas.microsoft.com/office/drawing/2014/main" id="{6CEC6C5C-C8F8-498A-A167-D83588FA7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2202"/>
            <a:ext cx="9144001" cy="685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088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FED8E6E-D94C-40A0-81C2-022AA3E6B849}"/>
              </a:ext>
            </a:extLst>
          </p:cNvPr>
          <p:cNvSpPr>
            <a:spLocks noGrp="1"/>
          </p:cNvSpPr>
          <p:nvPr>
            <p:ph idx="1"/>
          </p:nvPr>
        </p:nvSpPr>
        <p:spPr/>
        <p:txBody>
          <a:bodyPr/>
          <a:lstStyle/>
          <a:p>
            <a:r>
              <a:rPr lang="fr-BE" dirty="0" err="1"/>
              <a:t>Woh</a:t>
            </a:r>
            <a:r>
              <a:rPr lang="fr-BE" dirty="0"/>
              <a:t>-oh-oh-oh, je t'aime à l'italienne</a:t>
            </a:r>
          </a:p>
          <a:p>
            <a:r>
              <a:rPr lang="fr-BE" dirty="0"/>
              <a:t>(</a:t>
            </a:r>
            <a:r>
              <a:rPr lang="fr-BE" dirty="0" err="1"/>
              <a:t>Woh</a:t>
            </a:r>
            <a:r>
              <a:rPr lang="fr-BE" dirty="0"/>
              <a:t>-oh-oh-oh) je t'aime à l'italienne</a:t>
            </a:r>
          </a:p>
          <a:p>
            <a:endParaRPr lang="fr-BE" dirty="0"/>
          </a:p>
          <a:p>
            <a:r>
              <a:rPr lang="fr-BE" spc="-200" dirty="0"/>
              <a:t>J'ai au fond du cœur une drôle de chanson sicilienne</a:t>
            </a:r>
          </a:p>
          <a:p>
            <a:r>
              <a:rPr lang="fr-BE" spc="-250" dirty="0"/>
              <a:t>Que tu sais par cœur car ma vie ressemble à la tienne</a:t>
            </a:r>
            <a:br>
              <a:rPr lang="fr-BE" spc="-200" dirty="0"/>
            </a:br>
            <a:r>
              <a:rPr lang="fr-BE" spc="-200" dirty="0"/>
              <a:t>Je t'aime plus fort que les volcans de l'Italie</a:t>
            </a:r>
          </a:p>
          <a:p>
            <a:r>
              <a:rPr lang="fr-BE" spc="-250" dirty="0"/>
              <a:t>Quand résonne encore les bruits de verres de Chianti</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12525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9AA00A6-A04F-44C4-BA4E-598D497F189E}"/>
              </a:ext>
            </a:extLst>
          </p:cNvPr>
          <p:cNvSpPr>
            <a:spLocks noGrp="1"/>
          </p:cNvSpPr>
          <p:nvPr>
            <p:ph idx="1"/>
          </p:nvPr>
        </p:nvSpPr>
        <p:spPr/>
        <p:txBody>
          <a:bodyPr/>
          <a:lstStyle/>
          <a:p>
            <a:r>
              <a:rPr lang="fr-BE" dirty="0">
                <a:latin typeface="+mn-lt"/>
              </a:rPr>
              <a:t>Et vive les nomades les parias de l'art</a:t>
            </a:r>
          </a:p>
          <a:p>
            <a:r>
              <a:rPr lang="fr-BE" spc="-200" dirty="0">
                <a:latin typeface="+mn-lt"/>
                <a:cs typeface="Calibri" panose="020F0502020204030204" pitchFamily="34" charset="0"/>
              </a:rPr>
              <a:t>Qui seraient bien malades sans tous les sans-grade</a:t>
            </a:r>
          </a:p>
          <a:p>
            <a:r>
              <a:rPr lang="fr-BE" dirty="0">
                <a:latin typeface="+mn-lt"/>
              </a:rPr>
              <a:t>Sans les violonistes fini l'opéra</a:t>
            </a:r>
          </a:p>
          <a:p>
            <a:r>
              <a:rPr lang="fr-BE" dirty="0">
                <a:latin typeface="+mn-lt"/>
              </a:rPr>
              <a:t>Sans tous les choristes plus d'hymne à la joie</a:t>
            </a:r>
          </a:p>
          <a:p>
            <a:r>
              <a:rPr lang="fr-BE" dirty="0">
                <a:latin typeface="+mn-lt"/>
              </a:rPr>
              <a:t>Et quand vos suffrages vont au maestro</a:t>
            </a:r>
          </a:p>
          <a:p>
            <a:r>
              <a:rPr lang="fr-BE" dirty="0">
                <a:latin typeface="+mn-lt"/>
              </a:rPr>
              <a:t>Donnez au passage un petit coup de chapeau</a:t>
            </a:r>
          </a:p>
          <a:p>
            <a:r>
              <a:rPr lang="fr-BE" dirty="0">
                <a:latin typeface="+mn-lt"/>
              </a:rPr>
              <a:t>Au comique obèse dont le plus beau rôle</a:t>
            </a:r>
          </a:p>
          <a:p>
            <a:r>
              <a:rPr lang="fr-BE" dirty="0">
                <a:latin typeface="+mn-lt"/>
              </a:rPr>
              <a:t>Passe avant l'anglaise dans un music-hall</a:t>
            </a:r>
          </a:p>
        </p:txBody>
      </p:sp>
      <p:sp>
        <p:nvSpPr>
          <p:cNvPr id="3" name="Titre 2">
            <a:extLst>
              <a:ext uri="{FF2B5EF4-FFF2-40B4-BE49-F238E27FC236}">
                <a16:creationId xmlns:a16="http://schemas.microsoft.com/office/drawing/2014/main" id="{1190EC98-1FC1-41FF-994E-0AF0B1F90899}"/>
              </a:ext>
            </a:extLst>
          </p:cNvPr>
          <p:cNvSpPr>
            <a:spLocks noGrp="1"/>
          </p:cNvSpPr>
          <p:nvPr>
            <p:ph type="title"/>
          </p:nvPr>
        </p:nvSpPr>
        <p:spPr>
          <a:prstGeom prst="rect">
            <a:avLst/>
          </a:prstGeom>
        </p:spPr>
        <p:txBody>
          <a:bodyPr/>
          <a:lstStyle/>
          <a:p>
            <a:r>
              <a:rPr lang="fr-BE" dirty="0"/>
              <a:t>Les</a:t>
            </a:r>
            <a:r>
              <a:rPr lang="fr-BE" baseline="0" dirty="0"/>
              <a:t> artistes d’eau douce (Didier et Patrick)</a:t>
            </a:r>
            <a:endParaRPr lang="fr-BE" dirty="0"/>
          </a:p>
        </p:txBody>
      </p:sp>
    </p:spTree>
    <p:extLst>
      <p:ext uri="{BB962C8B-B14F-4D97-AF65-F5344CB8AC3E}">
        <p14:creationId xmlns:p14="http://schemas.microsoft.com/office/powerpoint/2010/main" val="16557264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4A55E1D-AD6B-42F1-A7DC-AD37EA3483FD}"/>
              </a:ext>
            </a:extLst>
          </p:cNvPr>
          <p:cNvSpPr>
            <a:spLocks noGrp="1"/>
          </p:cNvSpPr>
          <p:nvPr>
            <p:ph idx="1"/>
          </p:nvPr>
        </p:nvSpPr>
        <p:spPr/>
        <p:txBody>
          <a:bodyPr/>
          <a:lstStyle/>
          <a:p>
            <a:r>
              <a:rPr lang="fr-BE" dirty="0"/>
              <a:t>oh-oh-oh-oh, je t'aime à l'italienne</a:t>
            </a:r>
          </a:p>
          <a:p>
            <a:r>
              <a:rPr lang="fr-BE" dirty="0"/>
              <a:t>(</a:t>
            </a:r>
            <a:r>
              <a:rPr lang="fr-BE" dirty="0" err="1"/>
              <a:t>Woh</a:t>
            </a:r>
            <a:r>
              <a:rPr lang="fr-BE" dirty="0"/>
              <a:t>-oh-oh-oh) je t'aime à l'italienne</a:t>
            </a:r>
          </a:p>
          <a:p>
            <a:endParaRPr lang="fr-BE" dirty="0"/>
          </a:p>
          <a:p>
            <a:r>
              <a:rPr lang="fr-BE" dirty="0"/>
              <a:t>J'ai le cœur qui bouge, je parle avec les mains</a:t>
            </a:r>
          </a:p>
          <a:p>
            <a:r>
              <a:rPr lang="fr-BE" dirty="0"/>
              <a:t>Et je vois tout rouge si tu parles à quelqu'un</a:t>
            </a:r>
          </a:p>
          <a:p>
            <a:r>
              <a:rPr lang="fr-BE" dirty="0"/>
              <a:t>Quand le vent du sud me joue la </a:t>
            </a:r>
            <a:r>
              <a:rPr lang="fr-BE" dirty="0" err="1"/>
              <a:t>musica</a:t>
            </a:r>
            <a:endParaRPr lang="fr-BE" dirty="0"/>
          </a:p>
          <a:p>
            <a:r>
              <a:rPr lang="fr-BE" dirty="0"/>
              <a:t>Je chante avec lui, rien que pour toi</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41013558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59029D-5544-48B8-A05E-5C74C81FB571}"/>
              </a:ext>
            </a:extLst>
          </p:cNvPr>
          <p:cNvSpPr>
            <a:spLocks noGrp="1"/>
          </p:cNvSpPr>
          <p:nvPr>
            <p:ph idx="1"/>
          </p:nvPr>
        </p:nvSpPr>
        <p:spPr/>
        <p:txBody>
          <a:bodyPr/>
          <a:lstStyle/>
          <a:p>
            <a:r>
              <a:rPr lang="fr-BE" dirty="0" err="1"/>
              <a:t>Woh</a:t>
            </a:r>
            <a:r>
              <a:rPr lang="fr-BE" dirty="0"/>
              <a:t>-oh-oh-oh, je t'aime à l'italienne</a:t>
            </a:r>
          </a:p>
          <a:p>
            <a:r>
              <a:rPr lang="fr-BE" dirty="0"/>
              <a:t>(</a:t>
            </a:r>
            <a:r>
              <a:rPr lang="fr-BE" dirty="0" err="1"/>
              <a:t>Woh</a:t>
            </a:r>
            <a:r>
              <a:rPr lang="fr-BE" dirty="0"/>
              <a:t>-oh-oh-oh) je t'aime à l'italienne</a:t>
            </a:r>
          </a:p>
          <a:p>
            <a:endParaRPr lang="fr-BE" dirty="0"/>
          </a:p>
          <a:p>
            <a:r>
              <a:rPr lang="fr-BE" spc="-200" dirty="0"/>
              <a:t>Notre histoire d'amour ressemble à la dolce </a:t>
            </a:r>
            <a:r>
              <a:rPr lang="fr-BE" spc="-200" dirty="0" err="1"/>
              <a:t>vita</a:t>
            </a:r>
            <a:endParaRPr lang="fr-BE" spc="-200" dirty="0"/>
          </a:p>
          <a:p>
            <a:r>
              <a:rPr lang="fr-BE" spc="-200" dirty="0"/>
              <a:t>J'ai loué pour un soir tous les violons de la Scala</a:t>
            </a:r>
          </a:p>
          <a:p>
            <a:r>
              <a:rPr lang="fr-BE" dirty="0"/>
              <a:t>Il y a sur tes lèvres un peu de Fellini Roma</a:t>
            </a:r>
          </a:p>
          <a:p>
            <a:r>
              <a:rPr lang="fr-BE" spc="-200" dirty="0"/>
              <a:t>Et moi dans mes rêves, j'ai des envies de vendetta</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17669162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3CCA617-2726-47A9-93A6-A902437D8E8A}"/>
              </a:ext>
            </a:extLst>
          </p:cNvPr>
          <p:cNvSpPr>
            <a:spLocks noGrp="1"/>
          </p:cNvSpPr>
          <p:nvPr>
            <p:ph idx="1"/>
          </p:nvPr>
        </p:nvSpPr>
        <p:spPr/>
        <p:txBody>
          <a:bodyPr/>
          <a:lstStyle/>
          <a:p>
            <a:r>
              <a:rPr lang="fr-BE" dirty="0" err="1"/>
              <a:t>Woh</a:t>
            </a:r>
            <a:r>
              <a:rPr lang="fr-BE" dirty="0"/>
              <a:t>-oh-oh-oh, je t'aime à l'italienne</a:t>
            </a:r>
          </a:p>
          <a:p>
            <a:r>
              <a:rPr lang="fr-BE" dirty="0"/>
              <a:t>(</a:t>
            </a:r>
            <a:r>
              <a:rPr lang="fr-BE" dirty="0" err="1"/>
              <a:t>Woh</a:t>
            </a:r>
            <a:r>
              <a:rPr lang="fr-BE" dirty="0"/>
              <a:t>-oh-oh-oh) je t'aime à l'italienne</a:t>
            </a:r>
          </a:p>
          <a:p>
            <a:endParaRPr lang="fr-BE" dirty="0"/>
          </a:p>
          <a:p>
            <a:r>
              <a:rPr lang="fr-BE" dirty="0"/>
              <a:t>Sur un grand bateau parti pour l'Amérique</a:t>
            </a:r>
          </a:p>
          <a:p>
            <a:r>
              <a:rPr lang="fr-BE" dirty="0"/>
              <a:t>Un </a:t>
            </a:r>
            <a:r>
              <a:rPr lang="fr-BE" dirty="0" err="1"/>
              <a:t>barracato</a:t>
            </a:r>
            <a:r>
              <a:rPr lang="fr-BE" dirty="0"/>
              <a:t> faisait de la musique</a:t>
            </a:r>
          </a:p>
          <a:p>
            <a:r>
              <a:rPr lang="fr-BE" dirty="0"/>
              <a:t>J'ai gardé de lui l'amour des barcarolles</a:t>
            </a:r>
          </a:p>
          <a:p>
            <a:r>
              <a:rPr lang="fr-BE" dirty="0"/>
              <a:t>Et le souvenir de ses paroles</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25222814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6D2C78D-6541-479F-B2EB-A9A606C8A8DC}"/>
              </a:ext>
            </a:extLst>
          </p:cNvPr>
          <p:cNvSpPr>
            <a:spLocks noGrp="1"/>
          </p:cNvSpPr>
          <p:nvPr>
            <p:ph idx="1"/>
          </p:nvPr>
        </p:nvSpPr>
        <p:spPr/>
        <p:txBody>
          <a:bodyPr/>
          <a:lstStyle/>
          <a:p>
            <a:r>
              <a:rPr lang="fr-BE" dirty="0" err="1"/>
              <a:t>Woh</a:t>
            </a:r>
            <a:r>
              <a:rPr lang="fr-BE" dirty="0"/>
              <a:t>-oh-oh-oh, je t'aime à l'italienne</a:t>
            </a:r>
          </a:p>
          <a:p>
            <a:r>
              <a:rPr lang="fr-BE" dirty="0"/>
              <a:t>(</a:t>
            </a:r>
            <a:r>
              <a:rPr lang="fr-BE" dirty="0" err="1"/>
              <a:t>Woh</a:t>
            </a:r>
            <a:r>
              <a:rPr lang="fr-BE" dirty="0"/>
              <a:t>-oh-oh-oh) je t'aime à l'italienne</a:t>
            </a:r>
          </a:p>
          <a:p>
            <a:r>
              <a:rPr lang="fr-BE" dirty="0"/>
              <a:t>(</a:t>
            </a:r>
            <a:r>
              <a:rPr lang="fr-BE" dirty="0" err="1"/>
              <a:t>Woh</a:t>
            </a:r>
            <a:r>
              <a:rPr lang="fr-BE" dirty="0"/>
              <a:t>-oh-oh-oh) je t'aime à l'italienne</a:t>
            </a:r>
          </a:p>
          <a:p>
            <a:r>
              <a:rPr lang="fr-BE" dirty="0"/>
              <a:t>(</a:t>
            </a:r>
            <a:r>
              <a:rPr lang="fr-BE" dirty="0" err="1"/>
              <a:t>Woh</a:t>
            </a:r>
            <a:r>
              <a:rPr lang="fr-BE" dirty="0"/>
              <a:t>-oh-oh-oh) je t'aime à l'italienne</a:t>
            </a:r>
          </a:p>
          <a:p>
            <a:endParaRPr lang="fr-BE" dirty="0"/>
          </a:p>
          <a:p>
            <a:r>
              <a:rPr lang="fr-BE" dirty="0"/>
              <a:t>J'ai le cœur qui bouge, je parle avec les mains</a:t>
            </a:r>
          </a:p>
          <a:p>
            <a:r>
              <a:rPr lang="fr-BE" dirty="0"/>
              <a:t>Et je vois tout rouge si tu parles à quelqu'un</a:t>
            </a:r>
          </a:p>
          <a:p>
            <a:r>
              <a:rPr lang="fr-BE" spc="-200" dirty="0"/>
              <a:t>Je te veux jalouse, plus longtemps qu'un refrain</a:t>
            </a:r>
          </a:p>
          <a:p>
            <a:r>
              <a:rPr lang="fr-BE" dirty="0"/>
              <a:t>L'amour italien te va si bien</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27634195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756012-959E-4A35-A34B-97A7243F903D}"/>
              </a:ext>
            </a:extLst>
          </p:cNvPr>
          <p:cNvSpPr>
            <a:spLocks noGrp="1"/>
          </p:cNvSpPr>
          <p:nvPr>
            <p:ph idx="1"/>
          </p:nvPr>
        </p:nvSpPr>
        <p:spPr/>
        <p:txBody>
          <a:bodyPr/>
          <a:lstStyle/>
          <a:p>
            <a:r>
              <a:rPr lang="fr-BE" dirty="0" err="1"/>
              <a:t>Woh</a:t>
            </a:r>
            <a:r>
              <a:rPr lang="fr-BE" dirty="0"/>
              <a:t>-oh-oh-oh, je t'aime à l'italienne</a:t>
            </a:r>
          </a:p>
          <a:p>
            <a:r>
              <a:rPr lang="fr-BE" dirty="0"/>
              <a:t>(</a:t>
            </a:r>
            <a:r>
              <a:rPr lang="fr-BE" dirty="0" err="1"/>
              <a:t>Woh</a:t>
            </a:r>
            <a:r>
              <a:rPr lang="fr-BE" dirty="0"/>
              <a:t>-oh-oh-oh) je t'aime à l'italienne</a:t>
            </a:r>
          </a:p>
          <a:p>
            <a:endParaRPr lang="fr-BE" dirty="0"/>
          </a:p>
          <a:p>
            <a:r>
              <a:rPr lang="fr-BE" dirty="0"/>
              <a:t>J'ai le cœur qui bouge, je parle avec les mains</a:t>
            </a:r>
          </a:p>
          <a:p>
            <a:r>
              <a:rPr lang="fr-BE" dirty="0"/>
              <a:t>Et je vois tout rouge si tu parles à quelqu'un</a:t>
            </a:r>
          </a:p>
          <a:p>
            <a:r>
              <a:rPr lang="fr-BE" dirty="0"/>
              <a:t>Quand le vent du sud me joue la </a:t>
            </a:r>
            <a:r>
              <a:rPr lang="fr-BE" dirty="0" err="1"/>
              <a:t>musica</a:t>
            </a:r>
            <a:endParaRPr lang="fr-BE" dirty="0"/>
          </a:p>
          <a:p>
            <a:r>
              <a:rPr lang="fr-BE" dirty="0"/>
              <a:t>Je chante avec lui, rien que pour toi</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13223203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756012-959E-4A35-A34B-97A7243F903D}"/>
              </a:ext>
            </a:extLst>
          </p:cNvPr>
          <p:cNvSpPr>
            <a:spLocks noGrp="1"/>
          </p:cNvSpPr>
          <p:nvPr>
            <p:ph idx="1"/>
          </p:nvPr>
        </p:nvSpPr>
        <p:spPr/>
        <p:txBody>
          <a:bodyPr/>
          <a:lstStyle/>
          <a:p>
            <a:endParaRPr lang="fr-BE" dirty="0"/>
          </a:p>
          <a:p>
            <a:endParaRPr lang="fr-BE" dirty="0"/>
          </a:p>
          <a:p>
            <a:endParaRPr lang="fr-BE" dirty="0"/>
          </a:p>
          <a:p>
            <a:r>
              <a:rPr lang="fr-BE" dirty="0" err="1"/>
              <a:t>Woh</a:t>
            </a:r>
            <a:r>
              <a:rPr lang="fr-BE" dirty="0"/>
              <a:t>-oh-oh-oh, je t'aime à l'italienne</a:t>
            </a:r>
          </a:p>
          <a:p>
            <a:r>
              <a:rPr lang="fr-BE" dirty="0"/>
              <a:t>(</a:t>
            </a:r>
            <a:r>
              <a:rPr lang="fr-BE" dirty="0" err="1"/>
              <a:t>Woh</a:t>
            </a:r>
            <a:r>
              <a:rPr lang="fr-BE" dirty="0"/>
              <a:t>-oh-oh-oh) je t'aime à l'italienne</a:t>
            </a:r>
          </a:p>
          <a:p>
            <a:r>
              <a:rPr lang="fr-BE" dirty="0"/>
              <a:t>(</a:t>
            </a:r>
            <a:r>
              <a:rPr lang="fr-BE" dirty="0" err="1"/>
              <a:t>Woh</a:t>
            </a:r>
            <a:r>
              <a:rPr lang="fr-BE" dirty="0"/>
              <a:t>-oh-oh-oh) je t'aime à l'italienne</a:t>
            </a:r>
          </a:p>
          <a:p>
            <a:r>
              <a:rPr lang="fr-BE" dirty="0"/>
              <a:t>(</a:t>
            </a:r>
            <a:r>
              <a:rPr lang="fr-BE" dirty="0" err="1"/>
              <a:t>Woh</a:t>
            </a:r>
            <a:r>
              <a:rPr lang="fr-BE" dirty="0"/>
              <a:t>-oh-oh-oh) je t'aime à l'italienne</a:t>
            </a:r>
          </a:p>
        </p:txBody>
      </p:sp>
      <p:sp>
        <p:nvSpPr>
          <p:cNvPr id="2" name="Titre 1">
            <a:extLst>
              <a:ext uri="{FF2B5EF4-FFF2-40B4-BE49-F238E27FC236}">
                <a16:creationId xmlns:a16="http://schemas.microsoft.com/office/drawing/2014/main" id="{F7158FB7-5FB2-46B8-A0B4-B4FF47533441}"/>
              </a:ext>
            </a:extLst>
          </p:cNvPr>
          <p:cNvSpPr>
            <a:spLocks noGrp="1"/>
          </p:cNvSpPr>
          <p:nvPr>
            <p:ph type="title"/>
          </p:nvPr>
        </p:nvSpPr>
        <p:spPr/>
        <p:txBody>
          <a:bodyPr/>
          <a:lstStyle/>
          <a:p>
            <a:r>
              <a:rPr lang="fr-BE" dirty="0"/>
              <a:t>Je t’aime à l’italienne (Valérie)</a:t>
            </a:r>
          </a:p>
        </p:txBody>
      </p:sp>
    </p:spTree>
    <p:extLst>
      <p:ext uri="{BB962C8B-B14F-4D97-AF65-F5344CB8AC3E}">
        <p14:creationId xmlns:p14="http://schemas.microsoft.com/office/powerpoint/2010/main" val="2731217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0690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0C57D5-9F3E-490F-B0B0-D9D781CA0F17}"/>
              </a:ext>
            </a:extLst>
          </p:cNvPr>
          <p:cNvSpPr>
            <a:spLocks noGrp="1"/>
          </p:cNvSpPr>
          <p:nvPr>
            <p:ph type="title"/>
          </p:nvPr>
        </p:nvSpPr>
        <p:spPr/>
        <p:txBody>
          <a:bodyPr/>
          <a:lstStyle/>
          <a:p>
            <a:r>
              <a:rPr lang="fr-BE" dirty="0"/>
              <a:t>O sole </a:t>
            </a:r>
            <a:r>
              <a:rPr lang="fr-BE" dirty="0" err="1"/>
              <a:t>mio</a:t>
            </a:r>
            <a:r>
              <a:rPr lang="fr-BE" dirty="0"/>
              <a:t> (Germano)</a:t>
            </a:r>
          </a:p>
        </p:txBody>
      </p:sp>
      <p:pic>
        <p:nvPicPr>
          <p:cNvPr id="4" name="Image 3">
            <a:extLst>
              <a:ext uri="{FF2B5EF4-FFF2-40B4-BE49-F238E27FC236}">
                <a16:creationId xmlns:a16="http://schemas.microsoft.com/office/drawing/2014/main" id="{E9F1DE16-118B-420D-92BF-447A8B7097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2951"/>
          </a:xfrm>
          <a:prstGeom prst="rect">
            <a:avLst/>
          </a:prstGeom>
        </p:spPr>
      </p:pic>
      <p:sp>
        <p:nvSpPr>
          <p:cNvPr id="5" name="Rectangle 4">
            <a:extLst>
              <a:ext uri="{FF2B5EF4-FFF2-40B4-BE49-F238E27FC236}">
                <a16:creationId xmlns:a16="http://schemas.microsoft.com/office/drawing/2014/main" id="{4E45B218-4DDB-4D7D-8B67-BFE3D7EF8A91}"/>
              </a:ext>
            </a:extLst>
          </p:cNvPr>
          <p:cNvSpPr/>
          <p:nvPr/>
        </p:nvSpPr>
        <p:spPr>
          <a:xfrm>
            <a:off x="5004048" y="332656"/>
            <a:ext cx="3724096" cy="865173"/>
          </a:xfrm>
          <a:prstGeom prst="rect">
            <a:avLst/>
          </a:prstGeom>
          <a:noFill/>
        </p:spPr>
        <p:txBody>
          <a:bodyPr wrap="none" lIns="91440" tIns="45720" rIns="91440" bIns="45720">
            <a:spAutoFit/>
          </a:bodyPr>
          <a:lstStyle/>
          <a:p>
            <a:pPr algn="ctr"/>
            <a:r>
              <a:rPr lang="fr-FR" sz="5400" b="1" dirty="0">
                <a:ln w="6600">
                  <a:solidFill>
                    <a:srgbClr val="FFC000"/>
                  </a:solidFill>
                  <a:prstDash val="solid"/>
                </a:ln>
                <a:solidFill>
                  <a:srgbClr val="FFFFFF"/>
                </a:solidFill>
                <a:effectLst>
                  <a:outerShdw dist="38100" dir="2700000" algn="tl" rotWithShape="0">
                    <a:schemeClr val="accent2"/>
                  </a:outerShdw>
                </a:effectLst>
              </a:rPr>
              <a:t>O sole </a:t>
            </a:r>
            <a:r>
              <a:rPr lang="fr-FR" sz="5400" b="1" dirty="0" err="1">
                <a:ln w="6600">
                  <a:solidFill>
                    <a:srgbClr val="FFC000"/>
                  </a:solidFill>
                  <a:prstDash val="solid"/>
                </a:ln>
                <a:solidFill>
                  <a:srgbClr val="FFFFFF"/>
                </a:solidFill>
                <a:effectLst>
                  <a:outerShdw dist="38100" dir="2700000" algn="tl" rotWithShape="0">
                    <a:schemeClr val="accent2"/>
                  </a:outerShdw>
                </a:effectLst>
              </a:rPr>
              <a:t>mio</a:t>
            </a:r>
            <a:endParaRPr lang="fr-FR" sz="5400" b="1" cap="none" spc="0" dirty="0">
              <a:ln w="6600">
                <a:solidFill>
                  <a:srgbClr val="FFC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369772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018A57E-4CB5-433F-BB60-36BB05692311}"/>
              </a:ext>
            </a:extLst>
          </p:cNvPr>
          <p:cNvSpPr>
            <a:spLocks noGrp="1"/>
          </p:cNvSpPr>
          <p:nvPr>
            <p:ph idx="1"/>
          </p:nvPr>
        </p:nvSpPr>
        <p:spPr/>
        <p:txBody>
          <a:bodyPr/>
          <a:lstStyle/>
          <a:p>
            <a:r>
              <a:rPr lang="it-IT" dirty="0"/>
              <a:t>Che bella cosa,’</a:t>
            </a:r>
            <a:r>
              <a:rPr lang="it-IT" dirty="0" err="1"/>
              <a:t>na</a:t>
            </a:r>
            <a:r>
              <a:rPr lang="it-IT" dirty="0"/>
              <a:t> </a:t>
            </a:r>
            <a:r>
              <a:rPr lang="it-IT" dirty="0" err="1"/>
              <a:t>iurnata</a:t>
            </a:r>
            <a:r>
              <a:rPr lang="it-IT" dirty="0"/>
              <a:t> ‘e sole</a:t>
            </a:r>
          </a:p>
          <a:p>
            <a:r>
              <a:rPr lang="it-IT" dirty="0" err="1"/>
              <a:t>N’aria</a:t>
            </a:r>
            <a:r>
              <a:rPr lang="it-IT" dirty="0"/>
              <a:t> serena dopo ‘</a:t>
            </a:r>
            <a:r>
              <a:rPr lang="it-IT" dirty="0" err="1"/>
              <a:t>na</a:t>
            </a:r>
            <a:r>
              <a:rPr lang="it-IT" dirty="0"/>
              <a:t> tempesta</a:t>
            </a:r>
          </a:p>
          <a:p>
            <a:r>
              <a:rPr lang="it-IT" dirty="0"/>
              <a:t>Pe’ </a:t>
            </a:r>
            <a:r>
              <a:rPr lang="it-IT" dirty="0" err="1"/>
              <a:t>ll’aria</a:t>
            </a:r>
            <a:r>
              <a:rPr lang="it-IT" dirty="0"/>
              <a:t> fresca pare già ‘</a:t>
            </a:r>
            <a:r>
              <a:rPr lang="it-IT" dirty="0" err="1"/>
              <a:t>na</a:t>
            </a:r>
            <a:r>
              <a:rPr lang="it-IT" dirty="0"/>
              <a:t> festa…</a:t>
            </a:r>
          </a:p>
          <a:p>
            <a:r>
              <a:rPr lang="it-IT" dirty="0"/>
              <a:t>Che bella cosa,’</a:t>
            </a:r>
            <a:r>
              <a:rPr lang="it-IT" dirty="0" err="1"/>
              <a:t>na</a:t>
            </a:r>
            <a:r>
              <a:rPr lang="it-IT" dirty="0"/>
              <a:t> </a:t>
            </a:r>
            <a:r>
              <a:rPr lang="it-IT" dirty="0" err="1"/>
              <a:t>iurnata</a:t>
            </a:r>
            <a:r>
              <a:rPr lang="it-IT" dirty="0"/>
              <a:t> ‘e sole</a:t>
            </a:r>
          </a:p>
          <a:p>
            <a:endParaRPr lang="it-IT" sz="1800" dirty="0"/>
          </a:p>
          <a:p>
            <a:pPr algn="l"/>
            <a:r>
              <a:rPr lang="fr-BE" b="0" i="1" spc="-100" dirty="0"/>
              <a:t>Quelle belle chose, c'est une journée ensoleillée</a:t>
            </a:r>
          </a:p>
          <a:p>
            <a:pPr algn="l"/>
            <a:r>
              <a:rPr lang="fr-BE" b="0" i="1" dirty="0"/>
              <a:t>La douce brise après la tempête</a:t>
            </a:r>
          </a:p>
          <a:p>
            <a:pPr algn="l"/>
            <a:r>
              <a:rPr lang="fr-BE" b="0" i="1" dirty="0"/>
              <a:t>L'air est si frais, ça sent comme une fête</a:t>
            </a:r>
          </a:p>
          <a:p>
            <a:pPr algn="l"/>
            <a:r>
              <a:rPr lang="fr-BE" b="0" i="1" spc="-100" dirty="0"/>
              <a:t>Quelle belle chose, c'est une journée ensoleillée</a:t>
            </a:r>
          </a:p>
          <a:p>
            <a:pPr algn="l"/>
            <a:endParaRPr lang="fr-BE" i="1" spc="-100" dirty="0"/>
          </a:p>
          <a:p>
            <a:endParaRPr lang="it-IT" dirty="0"/>
          </a:p>
          <a:p>
            <a:endParaRPr lang="fr-BE" dirty="0"/>
          </a:p>
        </p:txBody>
      </p:sp>
      <p:sp>
        <p:nvSpPr>
          <p:cNvPr id="2" name="Titre 1">
            <a:extLst>
              <a:ext uri="{FF2B5EF4-FFF2-40B4-BE49-F238E27FC236}">
                <a16:creationId xmlns:a16="http://schemas.microsoft.com/office/drawing/2014/main" id="{540C57D5-9F3E-490F-B0B0-D9D781CA0F17}"/>
              </a:ext>
            </a:extLst>
          </p:cNvPr>
          <p:cNvSpPr>
            <a:spLocks noGrp="1"/>
          </p:cNvSpPr>
          <p:nvPr>
            <p:ph type="title"/>
          </p:nvPr>
        </p:nvSpPr>
        <p:spPr/>
        <p:txBody>
          <a:bodyPr/>
          <a:lstStyle/>
          <a:p>
            <a:r>
              <a:rPr lang="fr-BE" dirty="0"/>
              <a:t>O sole </a:t>
            </a:r>
            <a:r>
              <a:rPr lang="fr-BE" dirty="0" err="1"/>
              <a:t>mio</a:t>
            </a:r>
            <a:r>
              <a:rPr lang="fr-BE" dirty="0"/>
              <a:t> (Germano)</a:t>
            </a:r>
          </a:p>
        </p:txBody>
      </p:sp>
    </p:spTree>
    <p:extLst>
      <p:ext uri="{BB962C8B-B14F-4D97-AF65-F5344CB8AC3E}">
        <p14:creationId xmlns:p14="http://schemas.microsoft.com/office/powerpoint/2010/main" val="40650081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09EBE52-A739-41E9-A5D6-F4DAAB4429BA}"/>
              </a:ext>
            </a:extLst>
          </p:cNvPr>
          <p:cNvSpPr>
            <a:spLocks noGrp="1"/>
          </p:cNvSpPr>
          <p:nvPr>
            <p:ph idx="1"/>
          </p:nvPr>
        </p:nvSpPr>
        <p:spPr/>
        <p:txBody>
          <a:bodyPr/>
          <a:lstStyle/>
          <a:p>
            <a:r>
              <a:rPr lang="it-IT" dirty="0"/>
              <a:t>Ma n’</a:t>
            </a:r>
            <a:r>
              <a:rPr lang="it-IT" dirty="0" err="1"/>
              <a:t>atu</a:t>
            </a:r>
            <a:r>
              <a:rPr lang="it-IT" dirty="0"/>
              <a:t> sole </a:t>
            </a:r>
            <a:r>
              <a:rPr lang="it-IT" dirty="0" err="1"/>
              <a:t>cchiu</a:t>
            </a:r>
            <a:r>
              <a:rPr lang="it-IT" dirty="0"/>
              <a:t> bello, ohi né</a:t>
            </a:r>
          </a:p>
          <a:p>
            <a:r>
              <a:rPr lang="it-IT" dirty="0"/>
              <a:t>‘O sole mio, sta </a:t>
            </a:r>
            <a:r>
              <a:rPr lang="it-IT" dirty="0" err="1"/>
              <a:t>nfronte</a:t>
            </a:r>
            <a:r>
              <a:rPr lang="it-IT" dirty="0"/>
              <a:t> a te</a:t>
            </a:r>
          </a:p>
          <a:p>
            <a:r>
              <a:rPr lang="it-IT" dirty="0"/>
              <a:t>‘O </a:t>
            </a:r>
            <a:r>
              <a:rPr lang="it-IT" dirty="0" err="1"/>
              <a:t>sole,‘O</a:t>
            </a:r>
            <a:r>
              <a:rPr lang="it-IT" dirty="0"/>
              <a:t> sole mio</a:t>
            </a:r>
          </a:p>
          <a:p>
            <a:r>
              <a:rPr lang="it-IT" dirty="0"/>
              <a:t> Sta </a:t>
            </a:r>
            <a:r>
              <a:rPr lang="it-IT" dirty="0" err="1"/>
              <a:t>nfronte</a:t>
            </a:r>
            <a:r>
              <a:rPr lang="it-IT" dirty="0"/>
              <a:t> a te , sta </a:t>
            </a:r>
            <a:r>
              <a:rPr lang="it-IT" dirty="0" err="1"/>
              <a:t>nfronte</a:t>
            </a:r>
            <a:r>
              <a:rPr lang="it-IT" dirty="0"/>
              <a:t> a te</a:t>
            </a:r>
          </a:p>
          <a:p>
            <a:endParaRPr lang="it-IT" dirty="0"/>
          </a:p>
          <a:p>
            <a:r>
              <a:rPr lang="fr-BE" b="0" i="1" spc="-100" dirty="0"/>
              <a:t>Mais un autre soleil, c'est encore meilleur</a:t>
            </a:r>
          </a:p>
          <a:p>
            <a:pPr algn="l"/>
            <a:r>
              <a:rPr lang="fr-BE" b="0" i="1" spc="-100" dirty="0"/>
              <a:t>O mon Soleil, En face de toi </a:t>
            </a:r>
          </a:p>
          <a:p>
            <a:pPr algn="l"/>
            <a:r>
              <a:rPr lang="fr-BE" b="0" i="1" spc="-100" dirty="0"/>
              <a:t>O soleil, ô mon soleil</a:t>
            </a:r>
          </a:p>
          <a:p>
            <a:pPr algn="l"/>
            <a:r>
              <a:rPr lang="fr-BE" b="0" i="1" spc="-100" dirty="0"/>
              <a:t>En face de toi, en face de toi</a:t>
            </a:r>
          </a:p>
          <a:p>
            <a:endParaRPr lang="fr-BE" dirty="0"/>
          </a:p>
        </p:txBody>
      </p:sp>
      <p:sp>
        <p:nvSpPr>
          <p:cNvPr id="3" name="Titre 2">
            <a:extLst>
              <a:ext uri="{FF2B5EF4-FFF2-40B4-BE49-F238E27FC236}">
                <a16:creationId xmlns:a16="http://schemas.microsoft.com/office/drawing/2014/main" id="{E63D382A-0AF6-44CB-A387-F5943C419980}"/>
              </a:ext>
            </a:extLst>
          </p:cNvPr>
          <p:cNvSpPr>
            <a:spLocks noGrp="1"/>
          </p:cNvSpPr>
          <p:nvPr>
            <p:ph type="title"/>
          </p:nvPr>
        </p:nvSpPr>
        <p:spPr/>
        <p:txBody>
          <a:bodyPr/>
          <a:lstStyle/>
          <a:p>
            <a:endParaRPr lang="fr-BE"/>
          </a:p>
        </p:txBody>
      </p:sp>
    </p:spTree>
    <p:extLst>
      <p:ext uri="{BB962C8B-B14F-4D97-AF65-F5344CB8AC3E}">
        <p14:creationId xmlns:p14="http://schemas.microsoft.com/office/powerpoint/2010/main" val="153980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9AA00A6-A04F-44C4-BA4E-598D497F189E}"/>
              </a:ext>
            </a:extLst>
          </p:cNvPr>
          <p:cNvSpPr>
            <a:spLocks noGrp="1"/>
          </p:cNvSpPr>
          <p:nvPr>
            <p:ph idx="1"/>
          </p:nvPr>
        </p:nvSpPr>
        <p:spPr/>
        <p:txBody>
          <a:bodyPr/>
          <a:lstStyle/>
          <a:p>
            <a:r>
              <a:rPr lang="fr-BE" dirty="0"/>
              <a:t>Il faut, messieurs-dames, se casser les reins</a:t>
            </a:r>
          </a:p>
          <a:p>
            <a:r>
              <a:rPr lang="fr-BE" dirty="0"/>
              <a:t>Sur un brise-lames d'efforts quotidiens</a:t>
            </a:r>
          </a:p>
          <a:p>
            <a:r>
              <a:rPr lang="fr-BE" dirty="0"/>
              <a:t>Faire un même geste des années durant</a:t>
            </a:r>
          </a:p>
          <a:p>
            <a:r>
              <a:rPr lang="fr-BE" dirty="0"/>
              <a:t>Pour que d'une veste sorte un lapin blanc</a:t>
            </a:r>
          </a:p>
          <a:p>
            <a:r>
              <a:rPr lang="fr-BE" dirty="0"/>
              <a:t>La tarte à la crème contient du génie</a:t>
            </a:r>
          </a:p>
          <a:p>
            <a:r>
              <a:rPr lang="fr-BE" dirty="0"/>
              <a:t>C'est tout un poème quand les enfants rient</a:t>
            </a:r>
          </a:p>
          <a:p>
            <a:r>
              <a:rPr lang="fr-BE" dirty="0"/>
              <a:t>Et vive les artistes qui, sans prétention,</a:t>
            </a:r>
          </a:p>
          <a:p>
            <a:r>
              <a:rPr lang="fr-BE" dirty="0"/>
              <a:t>Font trois tours de piste et puis qui s'en vont</a:t>
            </a:r>
          </a:p>
        </p:txBody>
      </p:sp>
      <p:sp>
        <p:nvSpPr>
          <p:cNvPr id="3" name="Titre 2">
            <a:extLst>
              <a:ext uri="{FF2B5EF4-FFF2-40B4-BE49-F238E27FC236}">
                <a16:creationId xmlns:a16="http://schemas.microsoft.com/office/drawing/2014/main" id="{1190EC98-1FC1-41FF-994E-0AF0B1F90899}"/>
              </a:ext>
            </a:extLst>
          </p:cNvPr>
          <p:cNvSpPr>
            <a:spLocks noGrp="1"/>
          </p:cNvSpPr>
          <p:nvPr>
            <p:ph type="title"/>
          </p:nvPr>
        </p:nvSpPr>
        <p:spPr>
          <a:prstGeom prst="rect">
            <a:avLst/>
          </a:prstGeom>
        </p:spPr>
        <p:txBody>
          <a:bodyPr/>
          <a:lstStyle/>
          <a:p>
            <a:r>
              <a:rPr lang="fr-BE" dirty="0"/>
              <a:t>Les</a:t>
            </a:r>
            <a:r>
              <a:rPr lang="fr-BE" baseline="0" dirty="0"/>
              <a:t> artistes d’eau douce (Didier et Patrick)</a:t>
            </a:r>
            <a:endParaRPr lang="fr-BE" dirty="0"/>
          </a:p>
        </p:txBody>
      </p:sp>
    </p:spTree>
    <p:extLst>
      <p:ext uri="{BB962C8B-B14F-4D97-AF65-F5344CB8AC3E}">
        <p14:creationId xmlns:p14="http://schemas.microsoft.com/office/powerpoint/2010/main" val="27441815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018A57E-4CB5-433F-BB60-36BB05692311}"/>
              </a:ext>
            </a:extLst>
          </p:cNvPr>
          <p:cNvSpPr>
            <a:spLocks noGrp="1"/>
          </p:cNvSpPr>
          <p:nvPr>
            <p:ph idx="1"/>
          </p:nvPr>
        </p:nvSpPr>
        <p:spPr/>
        <p:txBody>
          <a:bodyPr/>
          <a:lstStyle/>
          <a:p>
            <a:r>
              <a:rPr lang="it-IT" dirty="0" err="1"/>
              <a:t>Quanno</a:t>
            </a:r>
            <a:r>
              <a:rPr lang="it-IT" dirty="0"/>
              <a:t> fa notte e ‘o sole se ne </a:t>
            </a:r>
            <a:r>
              <a:rPr lang="it-IT" dirty="0" err="1"/>
              <a:t>scenne</a:t>
            </a:r>
            <a:r>
              <a:rPr lang="it-IT" dirty="0"/>
              <a:t>,</a:t>
            </a:r>
          </a:p>
          <a:p>
            <a:r>
              <a:rPr lang="it-IT" dirty="0" err="1"/>
              <a:t>mme</a:t>
            </a:r>
            <a:r>
              <a:rPr lang="it-IT" dirty="0"/>
              <a:t> vene </a:t>
            </a:r>
            <a:r>
              <a:rPr lang="it-IT" dirty="0" err="1"/>
              <a:t>quase</a:t>
            </a:r>
            <a:r>
              <a:rPr lang="it-IT" dirty="0"/>
              <a:t> ‘</a:t>
            </a:r>
            <a:r>
              <a:rPr lang="it-IT" dirty="0" err="1"/>
              <a:t>na</a:t>
            </a:r>
            <a:r>
              <a:rPr lang="it-IT" dirty="0"/>
              <a:t> </a:t>
            </a:r>
            <a:r>
              <a:rPr lang="it-IT" dirty="0" err="1"/>
              <a:t>malincunia</a:t>
            </a:r>
            <a:endParaRPr lang="it-IT" dirty="0"/>
          </a:p>
          <a:p>
            <a:r>
              <a:rPr lang="it-IT" dirty="0"/>
              <a:t>Sotto ‘a </a:t>
            </a:r>
            <a:r>
              <a:rPr lang="it-IT" dirty="0" err="1"/>
              <a:t>fenesta</a:t>
            </a:r>
            <a:r>
              <a:rPr lang="it-IT" dirty="0"/>
              <a:t> </a:t>
            </a:r>
            <a:r>
              <a:rPr lang="it-IT" dirty="0" err="1"/>
              <a:t>toia</a:t>
            </a:r>
            <a:r>
              <a:rPr lang="it-IT" dirty="0"/>
              <a:t> </a:t>
            </a:r>
            <a:r>
              <a:rPr lang="it-IT" dirty="0" err="1"/>
              <a:t>restarria</a:t>
            </a:r>
            <a:endParaRPr lang="it-IT" dirty="0"/>
          </a:p>
          <a:p>
            <a:r>
              <a:rPr lang="it-IT" dirty="0" err="1"/>
              <a:t>Quanno</a:t>
            </a:r>
            <a:r>
              <a:rPr lang="it-IT" dirty="0"/>
              <a:t> fa notte e ‘o sole se ne </a:t>
            </a:r>
            <a:r>
              <a:rPr lang="it-IT" dirty="0" err="1"/>
              <a:t>scenne</a:t>
            </a:r>
            <a:r>
              <a:rPr lang="it-IT" dirty="0"/>
              <a:t>,</a:t>
            </a:r>
          </a:p>
          <a:p>
            <a:endParaRPr lang="it-IT" sz="1800" dirty="0"/>
          </a:p>
          <a:p>
            <a:pPr algn="l"/>
            <a:r>
              <a:rPr lang="fr-BE" b="0" i="1" spc="-100" dirty="0"/>
              <a:t>Quand il fait nuit et que le soleil tombe,</a:t>
            </a:r>
          </a:p>
          <a:p>
            <a:pPr algn="l"/>
            <a:r>
              <a:rPr lang="fr-BE" b="0" i="1" spc="-100" dirty="0"/>
              <a:t>Je deviens presque mélancolique</a:t>
            </a:r>
          </a:p>
          <a:p>
            <a:pPr algn="l"/>
            <a:r>
              <a:rPr lang="fr-BE" b="0" i="1" spc="-100" dirty="0"/>
              <a:t>sous ta fenêtre je resterai </a:t>
            </a:r>
          </a:p>
          <a:p>
            <a:pPr algn="l"/>
            <a:r>
              <a:rPr lang="fr-BE" b="0" i="1" spc="-100" dirty="0"/>
              <a:t>Quand il fait nuit et que le soleil tombe…</a:t>
            </a:r>
            <a:endParaRPr lang="it-IT" dirty="0"/>
          </a:p>
          <a:p>
            <a:endParaRPr lang="fr-BE" dirty="0"/>
          </a:p>
        </p:txBody>
      </p:sp>
      <p:sp>
        <p:nvSpPr>
          <p:cNvPr id="2" name="Titre 1">
            <a:extLst>
              <a:ext uri="{FF2B5EF4-FFF2-40B4-BE49-F238E27FC236}">
                <a16:creationId xmlns:a16="http://schemas.microsoft.com/office/drawing/2014/main" id="{540C57D5-9F3E-490F-B0B0-D9D781CA0F17}"/>
              </a:ext>
            </a:extLst>
          </p:cNvPr>
          <p:cNvSpPr>
            <a:spLocks noGrp="1"/>
          </p:cNvSpPr>
          <p:nvPr>
            <p:ph type="title"/>
          </p:nvPr>
        </p:nvSpPr>
        <p:spPr/>
        <p:txBody>
          <a:bodyPr/>
          <a:lstStyle/>
          <a:p>
            <a:r>
              <a:rPr lang="fr-BE" dirty="0"/>
              <a:t>O sole </a:t>
            </a:r>
            <a:r>
              <a:rPr lang="fr-BE" dirty="0" err="1"/>
              <a:t>mio</a:t>
            </a:r>
            <a:r>
              <a:rPr lang="fr-BE" dirty="0"/>
              <a:t> (Germano)</a:t>
            </a:r>
          </a:p>
        </p:txBody>
      </p:sp>
    </p:spTree>
    <p:extLst>
      <p:ext uri="{BB962C8B-B14F-4D97-AF65-F5344CB8AC3E}">
        <p14:creationId xmlns:p14="http://schemas.microsoft.com/office/powerpoint/2010/main" val="37157906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09EBE52-A739-41E9-A5D6-F4DAAB4429BA}"/>
              </a:ext>
            </a:extLst>
          </p:cNvPr>
          <p:cNvSpPr>
            <a:spLocks noGrp="1"/>
          </p:cNvSpPr>
          <p:nvPr>
            <p:ph idx="1"/>
          </p:nvPr>
        </p:nvSpPr>
        <p:spPr/>
        <p:txBody>
          <a:bodyPr/>
          <a:lstStyle/>
          <a:p>
            <a:r>
              <a:rPr lang="it-IT" dirty="0"/>
              <a:t>Ma n’</a:t>
            </a:r>
            <a:r>
              <a:rPr lang="it-IT" dirty="0" err="1"/>
              <a:t>atu</a:t>
            </a:r>
            <a:r>
              <a:rPr lang="it-IT" dirty="0"/>
              <a:t> sole </a:t>
            </a:r>
            <a:r>
              <a:rPr lang="it-IT" dirty="0" err="1"/>
              <a:t>cchiu</a:t>
            </a:r>
            <a:r>
              <a:rPr lang="it-IT" dirty="0"/>
              <a:t> bello, ohi né</a:t>
            </a:r>
          </a:p>
          <a:p>
            <a:r>
              <a:rPr lang="it-IT" dirty="0"/>
              <a:t>‘O sole mio, sta </a:t>
            </a:r>
            <a:r>
              <a:rPr lang="it-IT" dirty="0" err="1"/>
              <a:t>nfronte</a:t>
            </a:r>
            <a:r>
              <a:rPr lang="it-IT" dirty="0"/>
              <a:t> a te</a:t>
            </a:r>
          </a:p>
          <a:p>
            <a:r>
              <a:rPr lang="it-IT" dirty="0"/>
              <a:t>‘O </a:t>
            </a:r>
            <a:r>
              <a:rPr lang="it-IT" dirty="0" err="1"/>
              <a:t>sole,‘O</a:t>
            </a:r>
            <a:r>
              <a:rPr lang="it-IT" dirty="0"/>
              <a:t> sole mio</a:t>
            </a:r>
          </a:p>
          <a:p>
            <a:r>
              <a:rPr lang="it-IT" dirty="0"/>
              <a:t> Sta </a:t>
            </a:r>
            <a:r>
              <a:rPr lang="it-IT" dirty="0" err="1"/>
              <a:t>nfronte</a:t>
            </a:r>
            <a:r>
              <a:rPr lang="it-IT" dirty="0"/>
              <a:t> a te , sta </a:t>
            </a:r>
            <a:r>
              <a:rPr lang="it-IT" dirty="0" err="1"/>
              <a:t>nfronte</a:t>
            </a:r>
            <a:r>
              <a:rPr lang="it-IT" dirty="0"/>
              <a:t> a te</a:t>
            </a:r>
          </a:p>
          <a:p>
            <a:endParaRPr lang="it-IT" dirty="0"/>
          </a:p>
          <a:p>
            <a:r>
              <a:rPr lang="fr-BE" b="0" i="1" spc="-100" dirty="0"/>
              <a:t>Mais un autre soleil, c'est encore meilleur</a:t>
            </a:r>
          </a:p>
          <a:p>
            <a:pPr algn="l"/>
            <a:r>
              <a:rPr lang="fr-BE" b="0" i="1" spc="-100" dirty="0"/>
              <a:t>O mon Soleil, en face de toi </a:t>
            </a:r>
          </a:p>
          <a:p>
            <a:pPr algn="l"/>
            <a:r>
              <a:rPr lang="fr-BE" b="0" i="1" spc="-100" dirty="0"/>
              <a:t>O soleil, ô mon soleil</a:t>
            </a:r>
          </a:p>
          <a:p>
            <a:pPr algn="l"/>
            <a:r>
              <a:rPr lang="fr-BE" b="0" i="1" spc="-100" dirty="0"/>
              <a:t>En face de toi, en face de toi</a:t>
            </a:r>
          </a:p>
          <a:p>
            <a:endParaRPr lang="fr-BE" dirty="0"/>
          </a:p>
        </p:txBody>
      </p:sp>
      <p:sp>
        <p:nvSpPr>
          <p:cNvPr id="3" name="Titre 2">
            <a:extLst>
              <a:ext uri="{FF2B5EF4-FFF2-40B4-BE49-F238E27FC236}">
                <a16:creationId xmlns:a16="http://schemas.microsoft.com/office/drawing/2014/main" id="{E63D382A-0AF6-44CB-A387-F5943C419980}"/>
              </a:ext>
            </a:extLst>
          </p:cNvPr>
          <p:cNvSpPr>
            <a:spLocks noGrp="1"/>
          </p:cNvSpPr>
          <p:nvPr>
            <p:ph type="title"/>
          </p:nvPr>
        </p:nvSpPr>
        <p:spPr/>
        <p:txBody>
          <a:bodyPr/>
          <a:lstStyle/>
          <a:p>
            <a:endParaRPr lang="fr-BE"/>
          </a:p>
        </p:txBody>
      </p:sp>
    </p:spTree>
    <p:extLst>
      <p:ext uri="{BB962C8B-B14F-4D97-AF65-F5344CB8AC3E}">
        <p14:creationId xmlns:p14="http://schemas.microsoft.com/office/powerpoint/2010/main" val="1032295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93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4D3942-7A84-4860-96A2-6571B5E03EF6}"/>
              </a:ext>
            </a:extLst>
          </p:cNvPr>
          <p:cNvSpPr>
            <a:spLocks noGrp="1"/>
          </p:cNvSpPr>
          <p:nvPr>
            <p:ph type="title"/>
          </p:nvPr>
        </p:nvSpPr>
        <p:spPr/>
        <p:txBody>
          <a:bodyPr/>
          <a:lstStyle/>
          <a:p>
            <a:r>
              <a:rPr lang="fr-BE" dirty="0"/>
              <a:t>Il est libre Max (Didier et Patrick)</a:t>
            </a:r>
          </a:p>
        </p:txBody>
      </p:sp>
      <p:pic>
        <p:nvPicPr>
          <p:cNvPr id="4" name="Image 3">
            <a:extLst>
              <a:ext uri="{FF2B5EF4-FFF2-40B4-BE49-F238E27FC236}">
                <a16:creationId xmlns:a16="http://schemas.microsoft.com/office/drawing/2014/main" id="{A51F0733-B4FB-4000-B78D-B1C0E0303CB2}"/>
              </a:ext>
            </a:extLst>
          </p:cNvPr>
          <p:cNvPicPr>
            <a:picLocks noChangeAspect="1"/>
          </p:cNvPicPr>
          <p:nvPr/>
        </p:nvPicPr>
        <p:blipFill rotWithShape="1">
          <a:blip r:embed="rId2"/>
          <a:srcRect l="4016" r="3379"/>
          <a:stretch/>
        </p:blipFill>
        <p:spPr>
          <a:xfrm>
            <a:off x="0" y="0"/>
            <a:ext cx="9144000" cy="6873388"/>
          </a:xfrm>
          <a:prstGeom prst="rect">
            <a:avLst/>
          </a:prstGeom>
        </p:spPr>
      </p:pic>
      <p:sp>
        <p:nvSpPr>
          <p:cNvPr id="5" name="Rectangle 4">
            <a:extLst>
              <a:ext uri="{FF2B5EF4-FFF2-40B4-BE49-F238E27FC236}">
                <a16:creationId xmlns:a16="http://schemas.microsoft.com/office/drawing/2014/main" id="{3D20916F-7171-4D8B-88E8-F1FACDD847B7}"/>
              </a:ext>
            </a:extLst>
          </p:cNvPr>
          <p:cNvSpPr/>
          <p:nvPr/>
        </p:nvSpPr>
        <p:spPr>
          <a:xfrm>
            <a:off x="107504" y="116632"/>
            <a:ext cx="3801041" cy="1638013"/>
          </a:xfrm>
          <a:prstGeom prst="rect">
            <a:avLst/>
          </a:prstGeom>
          <a:noFill/>
        </p:spPr>
        <p:txBody>
          <a:bodyPr wrap="none" lIns="91440" tIns="45720" rIns="91440" bIns="45720">
            <a:spAutoFit/>
          </a:bodyPr>
          <a:lstStyle/>
          <a:p>
            <a:pPr algn="ctr"/>
            <a:r>
              <a:rPr lang="fr-FR" sz="5400" b="1" dirty="0">
                <a:ln w="6600">
                  <a:solidFill>
                    <a:srgbClr val="FFC000"/>
                  </a:solidFill>
                  <a:prstDash val="solid"/>
                </a:ln>
                <a:solidFill>
                  <a:srgbClr val="FFFFFF"/>
                </a:solidFill>
                <a:effectLst>
                  <a:outerShdw dist="38100" dir="2700000" algn="tl" rotWithShape="0">
                    <a:schemeClr val="accent2"/>
                  </a:outerShdw>
                </a:effectLst>
              </a:rPr>
              <a:t>Il est libre, </a:t>
            </a:r>
          </a:p>
          <a:p>
            <a:r>
              <a:rPr lang="fr-FR" sz="5400" b="1" dirty="0">
                <a:ln w="6600">
                  <a:solidFill>
                    <a:srgbClr val="FFC000"/>
                  </a:solidFill>
                  <a:prstDash val="solid"/>
                </a:ln>
                <a:solidFill>
                  <a:srgbClr val="FFFFFF"/>
                </a:solidFill>
                <a:effectLst>
                  <a:outerShdw dist="38100" dir="2700000" algn="tl" rotWithShape="0">
                    <a:schemeClr val="accent2"/>
                  </a:outerShdw>
                </a:effectLst>
              </a:rPr>
              <a:t>Max</a:t>
            </a:r>
            <a:endParaRPr lang="fr-FR" sz="5400" b="1" cap="none" spc="0" dirty="0">
              <a:ln w="6600">
                <a:solidFill>
                  <a:srgbClr val="FFC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197691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615BF1-B2FE-4C27-BCEA-E260176F5C39}"/>
              </a:ext>
            </a:extLst>
          </p:cNvPr>
          <p:cNvSpPr>
            <a:spLocks noGrp="1"/>
          </p:cNvSpPr>
          <p:nvPr>
            <p:ph idx="1"/>
          </p:nvPr>
        </p:nvSpPr>
        <p:spPr/>
        <p:txBody>
          <a:bodyPr/>
          <a:lstStyle/>
          <a:p>
            <a:r>
              <a:rPr lang="fr-BE" spc="-250" dirty="0"/>
              <a:t>Il met de la magie, mine de rien, dans tout ce qu'il fait</a:t>
            </a:r>
          </a:p>
          <a:p>
            <a:r>
              <a:rPr lang="fr-BE" dirty="0"/>
              <a:t>Il a le sourire facile, même pour les imbéciles</a:t>
            </a:r>
          </a:p>
          <a:p>
            <a:r>
              <a:rPr lang="fr-BE" spc="-100" dirty="0"/>
              <a:t>Il s'amuse bien, il n'tombe jamais dans les pièges</a:t>
            </a:r>
          </a:p>
          <a:p>
            <a:r>
              <a:rPr lang="fr-BE" spc="-150" dirty="0"/>
              <a:t>Il s'laisse pas étourdir par les néons des manèges</a:t>
            </a:r>
          </a:p>
          <a:p>
            <a:r>
              <a:rPr lang="fr-BE" dirty="0"/>
              <a:t>Il vit sa vie sans s'occuper des grimaces</a:t>
            </a:r>
          </a:p>
          <a:p>
            <a:r>
              <a:rPr lang="fr-BE" spc="-100" dirty="0"/>
              <a:t>Que font autour de lui les poissons dans la nasse</a:t>
            </a:r>
          </a:p>
          <a:p>
            <a:endParaRPr lang="fr-BE" spc="-100" dirty="0"/>
          </a:p>
          <a:p>
            <a:r>
              <a:rPr lang="fr-BE" spc="-100" dirty="0">
                <a:solidFill>
                  <a:srgbClr val="002060"/>
                </a:solidFill>
              </a:rPr>
              <a:t>Il est libre Max, il est libre Max</a:t>
            </a:r>
          </a:p>
          <a:p>
            <a:r>
              <a:rPr lang="fr-BE" spc="-100" dirty="0">
                <a:solidFill>
                  <a:srgbClr val="002060"/>
                </a:solidFill>
              </a:rPr>
              <a:t>Y'en a même qui disent qu'ils l'ont vu voler</a:t>
            </a:r>
          </a:p>
        </p:txBody>
      </p:sp>
      <p:sp>
        <p:nvSpPr>
          <p:cNvPr id="2" name="Titre 1">
            <a:extLst>
              <a:ext uri="{FF2B5EF4-FFF2-40B4-BE49-F238E27FC236}">
                <a16:creationId xmlns:a16="http://schemas.microsoft.com/office/drawing/2014/main" id="{FE4D3942-7A84-4860-96A2-6571B5E03EF6}"/>
              </a:ext>
            </a:extLst>
          </p:cNvPr>
          <p:cNvSpPr>
            <a:spLocks noGrp="1"/>
          </p:cNvSpPr>
          <p:nvPr>
            <p:ph type="title"/>
          </p:nvPr>
        </p:nvSpPr>
        <p:spPr/>
        <p:txBody>
          <a:bodyPr/>
          <a:lstStyle/>
          <a:p>
            <a:r>
              <a:rPr lang="fr-BE" dirty="0"/>
              <a:t>Il est libre Max (Didier et Patrick)</a:t>
            </a:r>
          </a:p>
        </p:txBody>
      </p:sp>
    </p:spTree>
    <p:extLst>
      <p:ext uri="{BB962C8B-B14F-4D97-AF65-F5344CB8AC3E}">
        <p14:creationId xmlns:p14="http://schemas.microsoft.com/office/powerpoint/2010/main" val="37012981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615BF1-B2FE-4C27-BCEA-E260176F5C39}"/>
              </a:ext>
            </a:extLst>
          </p:cNvPr>
          <p:cNvSpPr>
            <a:spLocks noGrp="1"/>
          </p:cNvSpPr>
          <p:nvPr>
            <p:ph idx="1"/>
          </p:nvPr>
        </p:nvSpPr>
        <p:spPr/>
        <p:txBody>
          <a:bodyPr/>
          <a:lstStyle/>
          <a:p>
            <a:r>
              <a:rPr lang="fr-BE" spc="-200" dirty="0"/>
              <a:t>Il travaille un petit peu quand son corps est d'accord</a:t>
            </a:r>
            <a:br>
              <a:rPr lang="fr-BE" dirty="0"/>
            </a:br>
            <a:r>
              <a:rPr lang="fr-BE" spc="-100" dirty="0"/>
              <a:t>Pour lui faut pas s'en faire, il sait doser son effort</a:t>
            </a:r>
            <a:br>
              <a:rPr lang="fr-BE" dirty="0"/>
            </a:br>
            <a:r>
              <a:rPr lang="fr-BE" spc="-100" dirty="0"/>
              <a:t>Dans l'panier de crabes, il joue pas les homards</a:t>
            </a:r>
            <a:br>
              <a:rPr lang="fr-BE" dirty="0"/>
            </a:br>
            <a:r>
              <a:rPr lang="fr-BE" spc="-260" dirty="0"/>
              <a:t>Il cherche pas à tout prix à faire des bulles dans la mare</a:t>
            </a:r>
          </a:p>
          <a:p>
            <a:endParaRPr lang="fr-BE" dirty="0">
              <a:solidFill>
                <a:srgbClr val="002060"/>
              </a:solidFill>
            </a:endParaRPr>
          </a:p>
          <a:p>
            <a:r>
              <a:rPr lang="fr-BE" dirty="0">
                <a:solidFill>
                  <a:srgbClr val="002060"/>
                </a:solidFill>
              </a:rPr>
              <a:t>Il est libre Max, il est libre Max</a:t>
            </a:r>
          </a:p>
          <a:p>
            <a:r>
              <a:rPr lang="fr-BE" dirty="0">
                <a:solidFill>
                  <a:srgbClr val="002060"/>
                </a:solidFill>
              </a:rPr>
              <a:t>Y'en a même qui disent qu'ils l'ont vu voler</a:t>
            </a:r>
          </a:p>
        </p:txBody>
      </p:sp>
      <p:sp>
        <p:nvSpPr>
          <p:cNvPr id="2" name="Titre 1">
            <a:extLst>
              <a:ext uri="{FF2B5EF4-FFF2-40B4-BE49-F238E27FC236}">
                <a16:creationId xmlns:a16="http://schemas.microsoft.com/office/drawing/2014/main" id="{FE4D3942-7A84-4860-96A2-6571B5E03EF6}"/>
              </a:ext>
            </a:extLst>
          </p:cNvPr>
          <p:cNvSpPr>
            <a:spLocks noGrp="1"/>
          </p:cNvSpPr>
          <p:nvPr>
            <p:ph type="title"/>
          </p:nvPr>
        </p:nvSpPr>
        <p:spPr/>
        <p:txBody>
          <a:bodyPr/>
          <a:lstStyle/>
          <a:p>
            <a:r>
              <a:rPr lang="fr-BE" dirty="0"/>
              <a:t>Il est libre Max (Didier et Patrick)</a:t>
            </a:r>
          </a:p>
        </p:txBody>
      </p:sp>
    </p:spTree>
    <p:extLst>
      <p:ext uri="{BB962C8B-B14F-4D97-AF65-F5344CB8AC3E}">
        <p14:creationId xmlns:p14="http://schemas.microsoft.com/office/powerpoint/2010/main" val="37774152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615BF1-B2FE-4C27-BCEA-E260176F5C39}"/>
              </a:ext>
            </a:extLst>
          </p:cNvPr>
          <p:cNvSpPr>
            <a:spLocks noGrp="1"/>
          </p:cNvSpPr>
          <p:nvPr>
            <p:ph idx="1"/>
          </p:nvPr>
        </p:nvSpPr>
        <p:spPr/>
        <p:txBody>
          <a:bodyPr/>
          <a:lstStyle/>
          <a:p>
            <a:r>
              <a:rPr lang="fr-BE" spc="-100" dirty="0"/>
              <a:t>Il regarde autour de lui avec les yeux de l'amour</a:t>
            </a:r>
            <a:br>
              <a:rPr lang="fr-BE" dirty="0"/>
            </a:br>
            <a:r>
              <a:rPr lang="fr-BE" spc="-170" dirty="0"/>
              <a:t>Avant qu't'aies rien pu dire, il t'aime déjà au départ</a:t>
            </a:r>
            <a:br>
              <a:rPr lang="fr-BE" dirty="0"/>
            </a:br>
            <a:r>
              <a:rPr lang="fr-BE" dirty="0"/>
              <a:t>Il n'fait pas de bruit, il n'joue pas du tambour</a:t>
            </a:r>
          </a:p>
          <a:p>
            <a:r>
              <a:rPr lang="fr-BE" spc="-100" dirty="0"/>
              <a:t>Mais la statue de marbre lui sourit dans la cour</a:t>
            </a:r>
          </a:p>
          <a:p>
            <a:endParaRPr lang="fr-BE" dirty="0"/>
          </a:p>
          <a:p>
            <a:r>
              <a:rPr lang="fr-BE" dirty="0" err="1">
                <a:solidFill>
                  <a:srgbClr val="002060"/>
                </a:solidFill>
              </a:rPr>
              <a:t>IIl</a:t>
            </a:r>
            <a:r>
              <a:rPr lang="fr-BE" dirty="0">
                <a:solidFill>
                  <a:srgbClr val="002060"/>
                </a:solidFill>
              </a:rPr>
              <a:t> est libre Max, il est libre Max</a:t>
            </a:r>
          </a:p>
          <a:p>
            <a:r>
              <a:rPr lang="fr-BE" dirty="0">
                <a:solidFill>
                  <a:srgbClr val="002060"/>
                </a:solidFill>
              </a:rPr>
              <a:t>Y'en a même qui disent qu'ils l'ont vu voler</a:t>
            </a:r>
          </a:p>
        </p:txBody>
      </p:sp>
      <p:sp>
        <p:nvSpPr>
          <p:cNvPr id="2" name="Titre 1">
            <a:extLst>
              <a:ext uri="{FF2B5EF4-FFF2-40B4-BE49-F238E27FC236}">
                <a16:creationId xmlns:a16="http://schemas.microsoft.com/office/drawing/2014/main" id="{FE4D3942-7A84-4860-96A2-6571B5E03EF6}"/>
              </a:ext>
            </a:extLst>
          </p:cNvPr>
          <p:cNvSpPr>
            <a:spLocks noGrp="1"/>
          </p:cNvSpPr>
          <p:nvPr>
            <p:ph type="title"/>
          </p:nvPr>
        </p:nvSpPr>
        <p:spPr/>
        <p:txBody>
          <a:bodyPr/>
          <a:lstStyle/>
          <a:p>
            <a:r>
              <a:rPr lang="fr-BE" dirty="0"/>
              <a:t>Il est libre Max (Didier et Patrick)</a:t>
            </a:r>
          </a:p>
        </p:txBody>
      </p:sp>
    </p:spTree>
    <p:extLst>
      <p:ext uri="{BB962C8B-B14F-4D97-AF65-F5344CB8AC3E}">
        <p14:creationId xmlns:p14="http://schemas.microsoft.com/office/powerpoint/2010/main" val="39603628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615BF1-B2FE-4C27-BCEA-E260176F5C39}"/>
              </a:ext>
            </a:extLst>
          </p:cNvPr>
          <p:cNvSpPr>
            <a:spLocks noGrp="1"/>
          </p:cNvSpPr>
          <p:nvPr>
            <p:ph idx="1"/>
          </p:nvPr>
        </p:nvSpPr>
        <p:spPr/>
        <p:txBody>
          <a:bodyPr/>
          <a:lstStyle/>
          <a:p>
            <a:r>
              <a:rPr lang="fr-BE" spc="-260" dirty="0"/>
              <a:t>Et bien sûr toutes les filles lui font leurs yeux de velours</a:t>
            </a:r>
            <a:br>
              <a:rPr lang="fr-BE" dirty="0"/>
            </a:br>
            <a:r>
              <a:rPr lang="fr-BE" spc="-200" dirty="0"/>
              <a:t>Lui, pour leur faire plaisir, il leur raconte des histoires</a:t>
            </a:r>
            <a:br>
              <a:rPr lang="fr-BE" dirty="0"/>
            </a:br>
            <a:r>
              <a:rPr lang="fr-BE" dirty="0"/>
              <a:t>Il les emmène par-delà les labours</a:t>
            </a:r>
          </a:p>
          <a:p>
            <a:r>
              <a:rPr lang="fr-BE" dirty="0"/>
              <a:t>Chevaucher des licornes à la tombée du soir</a:t>
            </a:r>
          </a:p>
          <a:p>
            <a:endParaRPr lang="fr-BE" dirty="0"/>
          </a:p>
          <a:p>
            <a:r>
              <a:rPr lang="fr-BE" dirty="0" err="1">
                <a:solidFill>
                  <a:srgbClr val="002060"/>
                </a:solidFill>
              </a:rPr>
              <a:t>IIl</a:t>
            </a:r>
            <a:r>
              <a:rPr lang="fr-BE" dirty="0">
                <a:solidFill>
                  <a:srgbClr val="002060"/>
                </a:solidFill>
              </a:rPr>
              <a:t> est libre Max, il est libre Max</a:t>
            </a:r>
          </a:p>
          <a:p>
            <a:r>
              <a:rPr lang="fr-BE" dirty="0">
                <a:solidFill>
                  <a:srgbClr val="002060"/>
                </a:solidFill>
              </a:rPr>
              <a:t>Y'en a même qui disent qu'ils l'ont vu voler</a:t>
            </a:r>
          </a:p>
        </p:txBody>
      </p:sp>
      <p:sp>
        <p:nvSpPr>
          <p:cNvPr id="2" name="Titre 1">
            <a:extLst>
              <a:ext uri="{FF2B5EF4-FFF2-40B4-BE49-F238E27FC236}">
                <a16:creationId xmlns:a16="http://schemas.microsoft.com/office/drawing/2014/main" id="{FE4D3942-7A84-4860-96A2-6571B5E03EF6}"/>
              </a:ext>
            </a:extLst>
          </p:cNvPr>
          <p:cNvSpPr>
            <a:spLocks noGrp="1"/>
          </p:cNvSpPr>
          <p:nvPr>
            <p:ph type="title"/>
          </p:nvPr>
        </p:nvSpPr>
        <p:spPr/>
        <p:txBody>
          <a:bodyPr/>
          <a:lstStyle/>
          <a:p>
            <a:r>
              <a:rPr lang="fr-BE" dirty="0"/>
              <a:t>Il est libre Max (Didier et Patrick)</a:t>
            </a:r>
          </a:p>
        </p:txBody>
      </p:sp>
    </p:spTree>
    <p:extLst>
      <p:ext uri="{BB962C8B-B14F-4D97-AF65-F5344CB8AC3E}">
        <p14:creationId xmlns:p14="http://schemas.microsoft.com/office/powerpoint/2010/main" val="25831698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615BF1-B2FE-4C27-BCEA-E260176F5C39}"/>
              </a:ext>
            </a:extLst>
          </p:cNvPr>
          <p:cNvSpPr>
            <a:spLocks noGrp="1"/>
          </p:cNvSpPr>
          <p:nvPr>
            <p:ph idx="1"/>
          </p:nvPr>
        </p:nvSpPr>
        <p:spPr/>
        <p:txBody>
          <a:bodyPr/>
          <a:lstStyle/>
          <a:p>
            <a:r>
              <a:rPr lang="fr-BE" spc="-220" dirty="0"/>
              <a:t>Comme il a pas d'argent pour faire le grand voyageur</a:t>
            </a:r>
            <a:br>
              <a:rPr lang="fr-BE" dirty="0"/>
            </a:br>
            <a:r>
              <a:rPr lang="fr-BE" spc="-100" dirty="0"/>
              <a:t>Il va parler souvent aux habitants de son cœur </a:t>
            </a:r>
            <a:br>
              <a:rPr lang="fr-BE" dirty="0"/>
            </a:br>
            <a:r>
              <a:rPr lang="fr-BE" spc="-260" dirty="0"/>
              <a:t>Qu'est-ce qu'ils s'racontent, c'est ça qu'il faudrait savoir</a:t>
            </a:r>
            <a:br>
              <a:rPr lang="fr-BE" dirty="0"/>
            </a:br>
            <a:r>
              <a:rPr lang="fr-BE" spc="-210" dirty="0"/>
              <a:t>Pour avoir comme lui autant d'amour dans le regard</a:t>
            </a:r>
          </a:p>
          <a:p>
            <a:endParaRPr lang="fr-BE" spc="-210" dirty="0">
              <a:solidFill>
                <a:srgbClr val="002060"/>
              </a:solidFill>
            </a:endParaRPr>
          </a:p>
          <a:p>
            <a:r>
              <a:rPr lang="fr-BE" dirty="0">
                <a:solidFill>
                  <a:srgbClr val="002060"/>
                </a:solidFill>
              </a:rPr>
              <a:t>Il est libre Max, il est libre Max</a:t>
            </a:r>
          </a:p>
          <a:p>
            <a:r>
              <a:rPr lang="fr-BE" dirty="0">
                <a:solidFill>
                  <a:srgbClr val="002060"/>
                </a:solidFill>
              </a:rPr>
              <a:t>Y'en a même qui disent qu'ils l'ont vu voler</a:t>
            </a:r>
          </a:p>
        </p:txBody>
      </p:sp>
      <p:sp>
        <p:nvSpPr>
          <p:cNvPr id="2" name="Titre 1">
            <a:extLst>
              <a:ext uri="{FF2B5EF4-FFF2-40B4-BE49-F238E27FC236}">
                <a16:creationId xmlns:a16="http://schemas.microsoft.com/office/drawing/2014/main" id="{FE4D3942-7A84-4860-96A2-6571B5E03EF6}"/>
              </a:ext>
            </a:extLst>
          </p:cNvPr>
          <p:cNvSpPr>
            <a:spLocks noGrp="1"/>
          </p:cNvSpPr>
          <p:nvPr>
            <p:ph type="title"/>
          </p:nvPr>
        </p:nvSpPr>
        <p:spPr/>
        <p:txBody>
          <a:bodyPr/>
          <a:lstStyle/>
          <a:p>
            <a:r>
              <a:rPr lang="fr-BE" dirty="0"/>
              <a:t>Il est libre Max (Didier et Patrick)</a:t>
            </a:r>
          </a:p>
        </p:txBody>
      </p:sp>
    </p:spTree>
    <p:extLst>
      <p:ext uri="{BB962C8B-B14F-4D97-AF65-F5344CB8AC3E}">
        <p14:creationId xmlns:p14="http://schemas.microsoft.com/office/powerpoint/2010/main" val="37140649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82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822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pic>
        <p:nvPicPr>
          <p:cNvPr id="18434" name="Picture 2">
            <a:extLst>
              <a:ext uri="{FF2B5EF4-FFF2-40B4-BE49-F238E27FC236}">
                <a16:creationId xmlns:a16="http://schemas.microsoft.com/office/drawing/2014/main" id="{1B6C7424-F594-4979-A08A-E2177AC002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6740"/>
            <a:ext cx="9144000" cy="68735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0DB1960-65CF-4DB9-B0AD-3942BEBA88C5}"/>
              </a:ext>
            </a:extLst>
          </p:cNvPr>
          <p:cNvSpPr/>
          <p:nvPr/>
        </p:nvSpPr>
        <p:spPr>
          <a:xfrm>
            <a:off x="107504" y="188640"/>
            <a:ext cx="3185487"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Joue pas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0671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Tu peux me faire danser, bouger</a:t>
            </a:r>
          </a:p>
          <a:p>
            <a:r>
              <a:rPr lang="fr-BE" dirty="0"/>
              <a:t>Tourner autour de toi</a:t>
            </a:r>
          </a:p>
          <a:p>
            <a:r>
              <a:rPr lang="fr-BE" dirty="0"/>
              <a:t>Tu peux me faire chanter, murmurer</a:t>
            </a:r>
          </a:p>
          <a:p>
            <a:r>
              <a:rPr lang="fr-BE" dirty="0"/>
              <a:t>Crier n'importe quoi</a:t>
            </a:r>
          </a:p>
          <a:p>
            <a:r>
              <a:rPr lang="fr-BE" dirty="0"/>
              <a:t>Tu peux me faire sentir, il faut partir</a:t>
            </a:r>
          </a:p>
          <a:p>
            <a:r>
              <a:rPr lang="fr-BE" dirty="0"/>
              <a:t>Où ?</a:t>
            </a:r>
          </a:p>
          <a:p>
            <a:r>
              <a:rPr lang="fr-BE" dirty="0"/>
              <a:t>Où le soleil sera</a:t>
            </a:r>
          </a:p>
          <a:p>
            <a:r>
              <a:rPr lang="fr-BE" dirty="0"/>
              <a:t>Tu peux me faire sourire, éclater de rire</a:t>
            </a:r>
          </a:p>
          <a:p>
            <a:r>
              <a:rPr lang="fr-BE" dirty="0"/>
              <a:t>Rêver dans tes bras</a:t>
            </a:r>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29186354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Mais joue pas, pas avec moi</a:t>
            </a:r>
          </a:p>
          <a:p>
            <a:r>
              <a:rPr lang="fr-BE" dirty="0"/>
              <a:t>Car l'amour ça plaisante pas</a:t>
            </a:r>
          </a:p>
          <a:p>
            <a:r>
              <a:rPr lang="fr-BE" dirty="0"/>
              <a:t>Joue pas, joue pas comme ça</a:t>
            </a:r>
          </a:p>
          <a:p>
            <a:r>
              <a:rPr lang="fr-BE" dirty="0"/>
              <a:t>Tu sais, tu sais jamais jusqu'où ça ira</a:t>
            </a:r>
          </a:p>
          <a:p>
            <a:r>
              <a:rPr lang="fr-BE" dirty="0"/>
              <a:t>De jouer avec moi</a:t>
            </a:r>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34383839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A316024-C08F-45FA-98B2-7E6F2B69398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5760"/>
            <a:ext cx="9104242" cy="6831064"/>
          </a:xfrm>
          <a:prstGeom prst="rect">
            <a:avLst/>
          </a:prstGeom>
        </p:spPr>
      </p:pic>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4214315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Tu peux me dessiner, me sculpter</a:t>
            </a:r>
          </a:p>
          <a:p>
            <a:r>
              <a:rPr lang="fr-BE" dirty="0"/>
              <a:t>En pâte à modeler</a:t>
            </a:r>
          </a:p>
          <a:p>
            <a:r>
              <a:rPr lang="fr-BE" dirty="0"/>
              <a:t>Tu peux me colorier, me tatouer</a:t>
            </a:r>
          </a:p>
          <a:p>
            <a:r>
              <a:rPr lang="fr-BE" dirty="0"/>
              <a:t>Aux couleurs de l'été</a:t>
            </a:r>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29171103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Mais joue pas, pas avec moi</a:t>
            </a:r>
          </a:p>
          <a:p>
            <a:r>
              <a:rPr lang="fr-BE" dirty="0"/>
              <a:t>Car l'amour ça plaisante pas</a:t>
            </a:r>
          </a:p>
          <a:p>
            <a:r>
              <a:rPr lang="fr-BE" dirty="0"/>
              <a:t>Joue pas, joue pas comme ça</a:t>
            </a:r>
          </a:p>
          <a:p>
            <a:r>
              <a:rPr lang="fr-BE" dirty="0"/>
              <a:t>Tu sais, tu sais jamais jusqu'où ça ira</a:t>
            </a:r>
          </a:p>
          <a:p>
            <a:r>
              <a:rPr lang="fr-BE" dirty="0"/>
              <a:t>Oui joue pas, pas avec moi</a:t>
            </a:r>
          </a:p>
          <a:p>
            <a:r>
              <a:rPr lang="fr-BE" dirty="0"/>
              <a:t>Car l'amour ça plaisante pas</a:t>
            </a:r>
          </a:p>
          <a:p>
            <a:endParaRPr lang="fr-BE" dirty="0"/>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29716473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Joue pas, joue pas comme ça</a:t>
            </a:r>
          </a:p>
          <a:p>
            <a:r>
              <a:rPr lang="fr-BE" dirty="0"/>
              <a:t>Tu sais, tu sais jamais jusqu'où ça ira.</a:t>
            </a:r>
          </a:p>
          <a:p>
            <a:r>
              <a:rPr lang="fr-BE" dirty="0"/>
              <a:t>De jouer avec moi</a:t>
            </a:r>
          </a:p>
          <a:p>
            <a:r>
              <a:rPr lang="fr-BE" dirty="0"/>
              <a:t>Jouer avec moi</a:t>
            </a:r>
          </a:p>
          <a:p>
            <a:r>
              <a:rPr lang="fr-BE" dirty="0"/>
              <a:t>Jouer avec moi</a:t>
            </a:r>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31290838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6662368-B481-4DD6-B2ED-054EB7457C5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0080"/>
            <a:ext cx="9144000" cy="6837919"/>
          </a:xfrm>
          <a:prstGeom prst="rect">
            <a:avLst/>
          </a:prstGeom>
        </p:spPr>
      </p:pic>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23300527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On pourrait se fiancer, se marier</a:t>
            </a:r>
          </a:p>
          <a:p>
            <a:r>
              <a:rPr lang="fr-BE" dirty="0"/>
              <a:t>J'dis pas n'importe quoi</a:t>
            </a:r>
          </a:p>
          <a:p>
            <a:r>
              <a:rPr lang="fr-BE" dirty="0"/>
              <a:t>On pourrait faire un bébé</a:t>
            </a:r>
          </a:p>
          <a:p>
            <a:r>
              <a:rPr lang="fr-BE" dirty="0"/>
              <a:t>P'tit bébé</a:t>
            </a:r>
          </a:p>
          <a:p>
            <a:r>
              <a:rPr lang="fr-BE" dirty="0"/>
              <a:t>Mélange de toi et moi.</a:t>
            </a:r>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8822012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992BF18-9D9D-4137-94BB-A3429FF6510F}"/>
              </a:ext>
            </a:extLst>
          </p:cNvPr>
          <p:cNvSpPr>
            <a:spLocks noGrp="1"/>
          </p:cNvSpPr>
          <p:nvPr>
            <p:ph idx="1"/>
          </p:nvPr>
        </p:nvSpPr>
        <p:spPr/>
        <p:txBody>
          <a:bodyPr/>
          <a:lstStyle/>
          <a:p>
            <a:r>
              <a:rPr lang="fr-BE" dirty="0"/>
              <a:t>Mais joue pas, pas avec moi</a:t>
            </a:r>
          </a:p>
          <a:p>
            <a:r>
              <a:rPr lang="fr-BE" dirty="0"/>
              <a:t>Car l'amour ça plaisante pas</a:t>
            </a:r>
          </a:p>
          <a:p>
            <a:r>
              <a:rPr lang="fr-BE" dirty="0"/>
              <a:t>Joue pas, joue pas comme ça</a:t>
            </a:r>
          </a:p>
          <a:p>
            <a:r>
              <a:rPr lang="fr-BE" dirty="0"/>
              <a:t>Tu sais, tu sais jamais jusqu'où ça ira</a:t>
            </a:r>
          </a:p>
          <a:p>
            <a:r>
              <a:rPr lang="fr-BE" dirty="0"/>
              <a:t>De jouer avec moi</a:t>
            </a:r>
          </a:p>
        </p:txBody>
      </p:sp>
      <p:sp>
        <p:nvSpPr>
          <p:cNvPr id="3" name="Titre 2">
            <a:extLst>
              <a:ext uri="{FF2B5EF4-FFF2-40B4-BE49-F238E27FC236}">
                <a16:creationId xmlns:a16="http://schemas.microsoft.com/office/drawing/2014/main" id="{C829BB92-685B-45BF-BAE3-1F92438B5564}"/>
              </a:ext>
            </a:extLst>
          </p:cNvPr>
          <p:cNvSpPr>
            <a:spLocks noGrp="1"/>
          </p:cNvSpPr>
          <p:nvPr>
            <p:ph type="title"/>
          </p:nvPr>
        </p:nvSpPr>
        <p:spPr/>
        <p:txBody>
          <a:bodyPr/>
          <a:lstStyle/>
          <a:p>
            <a:r>
              <a:rPr lang="fr-BE" dirty="0"/>
              <a:t>Joue pas (Françoise et Fred)</a:t>
            </a:r>
          </a:p>
        </p:txBody>
      </p:sp>
    </p:spTree>
    <p:extLst>
      <p:ext uri="{BB962C8B-B14F-4D97-AF65-F5344CB8AC3E}">
        <p14:creationId xmlns:p14="http://schemas.microsoft.com/office/powerpoint/2010/main" val="281776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FBBAA0D-0759-4018-B488-803C6AAFC2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9144000" cy="6856825"/>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a:t>
            </a:r>
            <a:r>
              <a:rPr lang="fr-BE" baseline="0" dirty="0"/>
              <a:t> demain (Muriel)</a:t>
            </a:r>
            <a:endParaRPr lang="fr-BE" dirty="0"/>
          </a:p>
        </p:txBody>
      </p:sp>
      <p:sp>
        <p:nvSpPr>
          <p:cNvPr id="5" name="Rectangle 4">
            <a:extLst>
              <a:ext uri="{FF2B5EF4-FFF2-40B4-BE49-F238E27FC236}">
                <a16:creationId xmlns:a16="http://schemas.microsoft.com/office/drawing/2014/main" id="{00569078-A77E-43B5-8F28-5EA709BE1E0C}"/>
              </a:ext>
            </a:extLst>
          </p:cNvPr>
          <p:cNvSpPr/>
          <p:nvPr/>
        </p:nvSpPr>
        <p:spPr>
          <a:xfrm>
            <a:off x="539552" y="5589240"/>
            <a:ext cx="7802136" cy="865173"/>
          </a:xfrm>
          <a:prstGeom prst="rect">
            <a:avLst/>
          </a:prstGeom>
          <a:noFill/>
        </p:spPr>
        <p:txBody>
          <a:bodyPr wrap="none" lIns="91440" tIns="45720" rIns="91440" bIns="45720">
            <a:spAutoFit/>
          </a:bodyPr>
          <a:lstStyle/>
          <a:p>
            <a:pPr algn="ctr"/>
            <a:r>
              <a:rPr lang="fr-FR" sz="5400" b="1" dirty="0">
                <a:ln w="6600">
                  <a:solidFill>
                    <a:schemeClr val="accent2"/>
                  </a:solidFill>
                  <a:prstDash val="solid"/>
                </a:ln>
                <a:solidFill>
                  <a:srgbClr val="FFFFFF"/>
                </a:solidFill>
                <a:effectLst>
                  <a:outerShdw dist="38100" dir="2700000" algn="tl" rotWithShape="0">
                    <a:schemeClr val="accent2"/>
                  </a:outerShdw>
                </a:effectLst>
              </a:rPr>
              <a:t>Ça ira mieux demain…</a:t>
            </a:r>
            <a:endParaRPr lang="fr-F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1702767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72981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2D0F145C-5ABC-43BF-B1A8-16F590B57A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
        <p:nvSpPr>
          <p:cNvPr id="6" name="Rectangle 5">
            <a:extLst>
              <a:ext uri="{FF2B5EF4-FFF2-40B4-BE49-F238E27FC236}">
                <a16:creationId xmlns:a16="http://schemas.microsoft.com/office/drawing/2014/main" id="{80896226-FDB3-4708-B12A-707AB3F4B706}"/>
              </a:ext>
            </a:extLst>
          </p:cNvPr>
          <p:cNvSpPr/>
          <p:nvPr/>
        </p:nvSpPr>
        <p:spPr>
          <a:xfrm>
            <a:off x="138798" y="5445224"/>
            <a:ext cx="8866403"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Quelque chose Tennessee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1173911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70DA294-1D1C-4C23-882E-9FF8CB7041EA}"/>
              </a:ext>
            </a:extLst>
          </p:cNvPr>
          <p:cNvSpPr>
            <a:spLocks noGrp="1"/>
          </p:cNvSpPr>
          <p:nvPr>
            <p:ph idx="1"/>
          </p:nvPr>
        </p:nvSpPr>
        <p:spPr/>
        <p:txBody>
          <a:bodyPr/>
          <a:lstStyle/>
          <a:p>
            <a:r>
              <a:rPr lang="fr-BE" dirty="0"/>
              <a:t>Quelque chose de Tennessee</a:t>
            </a:r>
          </a:p>
          <a:p>
            <a:r>
              <a:rPr lang="fr-BE" spc="-100" dirty="0"/>
              <a:t>On a tous quelque chose en nous de Tennessee</a:t>
            </a:r>
          </a:p>
          <a:p>
            <a:r>
              <a:rPr lang="fr-BE" dirty="0"/>
              <a:t>Cette volonté de prolonger la nuit</a:t>
            </a:r>
          </a:p>
          <a:p>
            <a:r>
              <a:rPr lang="fr-BE" dirty="0"/>
              <a:t>Ce désir fou de vivre une autre vie</a:t>
            </a:r>
          </a:p>
          <a:p>
            <a:r>
              <a:rPr lang="fr-BE" dirty="0"/>
              <a:t>Ce rêve en nous avec ses mots à lui</a:t>
            </a:r>
          </a:p>
          <a:p>
            <a:r>
              <a:rPr lang="fr-BE" dirty="0"/>
              <a:t>Quelque chose de Tennessee</a:t>
            </a:r>
          </a:p>
          <a:p>
            <a:r>
              <a:rPr lang="fr-BE" dirty="0"/>
              <a:t>Cette force qui nous pousse vers l'infini</a:t>
            </a:r>
          </a:p>
          <a:p>
            <a:r>
              <a:rPr lang="fr-BE" dirty="0"/>
              <a:t>Y'a peu d'amour avec tellement d'envie</a:t>
            </a:r>
          </a:p>
          <a:p>
            <a:r>
              <a:rPr lang="fr-BE" dirty="0"/>
              <a:t>Si peu d'amour avec tellement de bruit</a:t>
            </a:r>
          </a:p>
          <a:p>
            <a:r>
              <a:rPr lang="fr-BE" dirty="0"/>
              <a:t>Quelque chose en nous de Tennessee</a:t>
            </a:r>
          </a:p>
          <a:p>
            <a:endParaRPr lang="fr-BE" dirty="0"/>
          </a:p>
        </p:txBody>
      </p:sp>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32349851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e dramaturge Tennesse Williams">
            <a:extLst>
              <a:ext uri="{FF2B5EF4-FFF2-40B4-BE49-F238E27FC236}">
                <a16:creationId xmlns:a16="http://schemas.microsoft.com/office/drawing/2014/main" id="{5C9AD685-D31B-48D0-8902-7372BEE710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17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42418610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70DA294-1D1C-4C23-882E-9FF8CB7041EA}"/>
              </a:ext>
            </a:extLst>
          </p:cNvPr>
          <p:cNvSpPr>
            <a:spLocks noGrp="1"/>
          </p:cNvSpPr>
          <p:nvPr>
            <p:ph idx="1"/>
          </p:nvPr>
        </p:nvSpPr>
        <p:spPr/>
        <p:txBody>
          <a:bodyPr/>
          <a:lstStyle/>
          <a:p>
            <a:r>
              <a:rPr lang="fr-BE" dirty="0"/>
              <a:t>Ainsi vivait Tennessee</a:t>
            </a:r>
          </a:p>
          <a:p>
            <a:r>
              <a:rPr lang="fr-BE" dirty="0"/>
              <a:t>Le cœur en fièvre et le corps démoli</a:t>
            </a:r>
          </a:p>
          <a:p>
            <a:r>
              <a:rPr lang="fr-BE" dirty="0"/>
              <a:t>Avec cette formidable envie de vie</a:t>
            </a:r>
          </a:p>
          <a:p>
            <a:r>
              <a:rPr lang="fr-BE" dirty="0"/>
              <a:t>Ce rêve en nous c'était son cri à lui</a:t>
            </a:r>
          </a:p>
          <a:p>
            <a:r>
              <a:rPr lang="fr-BE" dirty="0"/>
              <a:t>Quelque chose de Tennessee</a:t>
            </a:r>
          </a:p>
        </p:txBody>
      </p:sp>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189234777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hoto of Tennessee Williams with Anna Magnani.">
            <a:extLst>
              <a:ext uri="{FF2B5EF4-FFF2-40B4-BE49-F238E27FC236}">
                <a16:creationId xmlns:a16="http://schemas.microsoft.com/office/drawing/2014/main" id="{9860536E-184A-4B8E-BA92-F0AB6AE0CB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759" y="0"/>
            <a:ext cx="9064484"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42236303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70DA294-1D1C-4C23-882E-9FF8CB7041EA}"/>
              </a:ext>
            </a:extLst>
          </p:cNvPr>
          <p:cNvSpPr>
            <a:spLocks noGrp="1"/>
          </p:cNvSpPr>
          <p:nvPr>
            <p:ph idx="1"/>
          </p:nvPr>
        </p:nvSpPr>
        <p:spPr/>
        <p:txBody>
          <a:bodyPr/>
          <a:lstStyle/>
          <a:p>
            <a:r>
              <a:rPr lang="fr-BE" dirty="0"/>
              <a:t>Comme une étoile qui s'éteint dans la nuit</a:t>
            </a:r>
          </a:p>
          <a:p>
            <a:r>
              <a:rPr lang="fr-BE" dirty="0"/>
              <a:t>À l'heure où d'autres s'aiment à la folie</a:t>
            </a:r>
          </a:p>
          <a:p>
            <a:r>
              <a:rPr lang="fr-BE" dirty="0"/>
              <a:t>Sans un éclat de voix et sans un bruit</a:t>
            </a:r>
          </a:p>
          <a:p>
            <a:r>
              <a:rPr lang="fr-BE" dirty="0"/>
              <a:t>Sans un seul amour, sans un seul ami</a:t>
            </a:r>
          </a:p>
          <a:p>
            <a:r>
              <a:rPr lang="fr-BE" dirty="0"/>
              <a:t>Ainsi disparut Tennessee</a:t>
            </a:r>
          </a:p>
        </p:txBody>
      </p:sp>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32624734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EY WEST, FLORIDA, USA - 1982: American playwright Tennessee Williams (1911 - 1983) pictured at his desk with papers and various objects including half consumed bottles of wine in the office room of the house he owned in Key West, Florida, shortly before his death in 1983. A Tiffany lamp sits on the desk alongside a lamp with a dented shade and a typewriter. (Photo by Derek Hudson/Getty Images)">
            <a:extLst>
              <a:ext uri="{FF2B5EF4-FFF2-40B4-BE49-F238E27FC236}">
                <a16:creationId xmlns:a16="http://schemas.microsoft.com/office/drawing/2014/main" id="{FE072418-D4AF-4E8E-ADCD-AF2C6111D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757" y="0"/>
            <a:ext cx="9104243"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22252416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70DA294-1D1C-4C23-882E-9FF8CB7041EA}"/>
              </a:ext>
            </a:extLst>
          </p:cNvPr>
          <p:cNvSpPr>
            <a:spLocks noGrp="1"/>
          </p:cNvSpPr>
          <p:nvPr>
            <p:ph idx="1"/>
          </p:nvPr>
        </p:nvSpPr>
        <p:spPr/>
        <p:txBody>
          <a:bodyPr/>
          <a:lstStyle/>
          <a:p>
            <a:r>
              <a:rPr lang="fr-BE" dirty="0"/>
              <a:t>À certaines heures de la nuit</a:t>
            </a:r>
          </a:p>
          <a:p>
            <a:r>
              <a:rPr lang="fr-BE" dirty="0"/>
              <a:t>Quand le cœur de la ville s'est endormi</a:t>
            </a:r>
          </a:p>
          <a:p>
            <a:r>
              <a:rPr lang="fr-BE" dirty="0"/>
              <a:t>Il flotte un sentiment comme une envie</a:t>
            </a:r>
          </a:p>
          <a:p>
            <a:r>
              <a:rPr lang="fr-BE" dirty="0"/>
              <a:t>Ce rêve en nous, avec ses mots à lui</a:t>
            </a:r>
          </a:p>
          <a:p>
            <a:r>
              <a:rPr lang="fr-BE" dirty="0"/>
              <a:t>Quelque chose de Tennessee</a:t>
            </a:r>
          </a:p>
        </p:txBody>
      </p:sp>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37252832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1E0857C-BB7A-4266-9BB4-50C18C86628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9758" y="0"/>
            <a:ext cx="9064484" cy="6856824"/>
          </a:xfrm>
          <a:prstGeom prst="rect">
            <a:avLst/>
          </a:prstGeom>
        </p:spPr>
      </p:pic>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3043769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FA7FE3-1728-4F7E-A94C-60F1483B1803}"/>
              </a:ext>
            </a:extLst>
          </p:cNvPr>
          <p:cNvSpPr>
            <a:spLocks noGrp="1"/>
          </p:cNvSpPr>
          <p:nvPr>
            <p:ph idx="1"/>
          </p:nvPr>
        </p:nvSpPr>
        <p:spPr/>
        <p:txBody>
          <a:bodyPr/>
          <a:lstStyle/>
          <a:p>
            <a:r>
              <a:rPr lang="fr-BE" dirty="0"/>
              <a:t>Ça ira mieux demain</a:t>
            </a:r>
          </a:p>
          <a:p>
            <a:r>
              <a:rPr lang="fr-BE" dirty="0"/>
              <a:t>Ça ira mieux demain</a:t>
            </a:r>
          </a:p>
          <a:p>
            <a:r>
              <a:rPr lang="fr-BE" dirty="0"/>
              <a:t>Comme tout finira bien</a:t>
            </a:r>
          </a:p>
          <a:p>
            <a:r>
              <a:rPr lang="fr-BE" dirty="0"/>
              <a:t>Il faut profiter du jour qui vient</a:t>
            </a:r>
          </a:p>
        </p:txBody>
      </p:sp>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a:t>
            </a:r>
            <a:r>
              <a:rPr lang="fr-BE" baseline="0" dirty="0"/>
              <a:t> demain (Muriel)</a:t>
            </a:r>
            <a:endParaRPr lang="fr-BE" dirty="0"/>
          </a:p>
        </p:txBody>
      </p:sp>
    </p:spTree>
    <p:extLst>
      <p:ext uri="{BB962C8B-B14F-4D97-AF65-F5344CB8AC3E}">
        <p14:creationId xmlns:p14="http://schemas.microsoft.com/office/powerpoint/2010/main" val="25229554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70DA294-1D1C-4C23-882E-9FF8CB7041EA}"/>
              </a:ext>
            </a:extLst>
          </p:cNvPr>
          <p:cNvSpPr>
            <a:spLocks noGrp="1"/>
          </p:cNvSpPr>
          <p:nvPr>
            <p:ph idx="1"/>
          </p:nvPr>
        </p:nvSpPr>
        <p:spPr/>
        <p:txBody>
          <a:bodyPr/>
          <a:lstStyle/>
          <a:p>
            <a:r>
              <a:rPr lang="fr-BE" dirty="0"/>
              <a:t>Quelque chose de Tennessee</a:t>
            </a:r>
          </a:p>
          <a:p>
            <a:r>
              <a:rPr lang="fr-BE" dirty="0"/>
              <a:t>Oh Tennessee</a:t>
            </a:r>
          </a:p>
          <a:p>
            <a:endParaRPr lang="fr-BE" dirty="0"/>
          </a:p>
          <a:p>
            <a:r>
              <a:rPr lang="fr-BE" dirty="0"/>
              <a:t>Y'a quelque chose en nous de Tennessee</a:t>
            </a:r>
          </a:p>
          <a:p>
            <a:endParaRPr lang="fr-BE" dirty="0"/>
          </a:p>
          <a:p>
            <a:r>
              <a:rPr lang="fr-BE" dirty="0"/>
              <a:t>Y'a quelque chose en nous de Tennessee</a:t>
            </a:r>
          </a:p>
          <a:p>
            <a:br>
              <a:rPr lang="fr-BE" dirty="0"/>
            </a:br>
            <a:r>
              <a:rPr lang="fr-BE" dirty="0"/>
              <a:t>Oh Tennessee</a:t>
            </a:r>
          </a:p>
        </p:txBody>
      </p:sp>
      <p:sp>
        <p:nvSpPr>
          <p:cNvPr id="3" name="Titre 2">
            <a:extLst>
              <a:ext uri="{FF2B5EF4-FFF2-40B4-BE49-F238E27FC236}">
                <a16:creationId xmlns:a16="http://schemas.microsoft.com/office/drawing/2014/main" id="{ED9BD928-60CE-43C9-88EF-886EEED52116}"/>
              </a:ext>
            </a:extLst>
          </p:cNvPr>
          <p:cNvSpPr>
            <a:spLocks noGrp="1"/>
          </p:cNvSpPr>
          <p:nvPr>
            <p:ph type="title"/>
          </p:nvPr>
        </p:nvSpPr>
        <p:spPr/>
        <p:txBody>
          <a:bodyPr/>
          <a:lstStyle/>
          <a:p>
            <a:r>
              <a:rPr lang="fr-BE" dirty="0"/>
              <a:t>Tennessee (Dominique)</a:t>
            </a:r>
          </a:p>
        </p:txBody>
      </p:sp>
    </p:spTree>
    <p:extLst>
      <p:ext uri="{BB962C8B-B14F-4D97-AF65-F5344CB8AC3E}">
        <p14:creationId xmlns:p14="http://schemas.microsoft.com/office/powerpoint/2010/main" val="8699597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31834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pic>
        <p:nvPicPr>
          <p:cNvPr id="20482" name="Picture 2">
            <a:extLst>
              <a:ext uri="{FF2B5EF4-FFF2-40B4-BE49-F238E27FC236}">
                <a16:creationId xmlns:a16="http://schemas.microsoft.com/office/drawing/2014/main" id="{44B6B333-C05C-4981-96B5-75B4C3CC7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 y="1982"/>
            <a:ext cx="9141356" cy="68560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BBFF07-0496-419E-A0A6-C4C8C89D0B5D}"/>
              </a:ext>
            </a:extLst>
          </p:cNvPr>
          <p:cNvSpPr/>
          <p:nvPr/>
        </p:nvSpPr>
        <p:spPr>
          <a:xfrm>
            <a:off x="179512" y="5849464"/>
            <a:ext cx="7417415"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Quatre murs et un toit</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123746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spc="-100" dirty="0"/>
              <a:t>Un terrain vague, de vagues clôtures</a:t>
            </a:r>
          </a:p>
          <a:p>
            <a:r>
              <a:rPr lang="fr-BE" spc="-100" dirty="0"/>
              <a:t>Un couple divague sur la maison future</a:t>
            </a:r>
          </a:p>
          <a:p>
            <a:r>
              <a:rPr lang="fr-BE" spc="-100" dirty="0"/>
              <a:t>On s'endette pour trente ans,</a:t>
            </a:r>
          </a:p>
          <a:p>
            <a:r>
              <a:rPr lang="fr-BE" spc="-100" dirty="0"/>
              <a:t>ce pavillon sera le nôtre</a:t>
            </a:r>
          </a:p>
          <a:p>
            <a:r>
              <a:rPr lang="fr-BE" spc="-200" dirty="0"/>
              <a:t>Et celui de nos enfants corrige la femme enceinte</a:t>
            </a:r>
          </a:p>
          <a:p>
            <a:r>
              <a:rPr lang="fr-BE" spc="-100" dirty="0"/>
              <a:t>Les travaux sont finis, du moins le gros œuvre</a:t>
            </a:r>
          </a:p>
          <a:p>
            <a:r>
              <a:rPr lang="fr-BE" spc="-250" dirty="0"/>
              <a:t>Ça sent le plâtre et l'enduit et la poussière toute neuve</a:t>
            </a:r>
          </a:p>
          <a:p>
            <a:r>
              <a:rPr lang="fr-BE" spc="-100" dirty="0"/>
              <a:t>Le plâtre et l'enduit et la poussière toute neuve</a:t>
            </a:r>
          </a:p>
          <a:p>
            <a:endParaRPr lang="fr-BE" dirty="0"/>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3509366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spc="-150" dirty="0"/>
              <a:t>Des ampoules à nu pendent des murs, du plafond</a:t>
            </a:r>
          </a:p>
          <a:p>
            <a:r>
              <a:rPr lang="fr-BE" dirty="0"/>
              <a:t>Le bébé est né, il joue dans le salon</a:t>
            </a:r>
          </a:p>
          <a:p>
            <a:r>
              <a:rPr lang="fr-BE" dirty="0"/>
              <a:t>On ajoute à l'étage une chambre de plus</a:t>
            </a:r>
          </a:p>
          <a:p>
            <a:r>
              <a:rPr lang="fr-BE" dirty="0"/>
              <a:t>Un petit frère est prévu pour l'automne</a:t>
            </a:r>
          </a:p>
          <a:p>
            <a:r>
              <a:rPr lang="fr-BE" dirty="0"/>
              <a:t>Dans le jardin les arbres aussi grandissent</a:t>
            </a:r>
          </a:p>
          <a:p>
            <a:r>
              <a:rPr lang="fr-BE" dirty="0"/>
              <a:t>On pourra y faire un jour une cabane</a:t>
            </a:r>
          </a:p>
          <a:p>
            <a:r>
              <a:rPr lang="fr-BE" dirty="0"/>
              <a:t>On pourra y faire un jour une cabane</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4293749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spc="-150" dirty="0"/>
              <a:t>Les enfants ont poussé, ils sont trois maintenant</a:t>
            </a:r>
          </a:p>
          <a:p>
            <a:r>
              <a:rPr lang="fr-BE" spc="-150" dirty="0"/>
              <a:t>On remplit sans se douter le grenier doucement</a:t>
            </a:r>
          </a:p>
          <a:p>
            <a:r>
              <a:rPr lang="fr-BE" spc="-150" dirty="0"/>
              <a:t>Le grand habite le garage pour être indépendant</a:t>
            </a:r>
          </a:p>
          <a:p>
            <a:r>
              <a:rPr lang="fr-BE" dirty="0"/>
              <a:t>La cabane, c'est dommage, est à l'abandon</a:t>
            </a:r>
          </a:p>
          <a:p>
            <a:r>
              <a:rPr lang="fr-BE" dirty="0"/>
              <a:t>Monsieur rêverait de creuser une cave à vins</a:t>
            </a:r>
          </a:p>
          <a:p>
            <a:r>
              <a:rPr lang="fr-BE" spc="-100" dirty="0"/>
              <a:t>Madame préférerait une deuxième salle de bain</a:t>
            </a:r>
          </a:p>
          <a:p>
            <a:r>
              <a:rPr lang="fr-BE" dirty="0"/>
              <a:t>Ça sera une deuxième salle de bain</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80532685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endParaRPr lang="fr-BE" dirty="0"/>
          </a:p>
          <a:p>
            <a:r>
              <a:rPr lang="fr-BE" spc="-150" dirty="0"/>
              <a:t>Les enfants vont et viennent chargés de linge sale</a:t>
            </a:r>
          </a:p>
          <a:p>
            <a:r>
              <a:rPr lang="fr-BE" dirty="0"/>
              <a:t>Ça devient un hôtel la maison familiale</a:t>
            </a:r>
          </a:p>
          <a:p>
            <a:r>
              <a:rPr lang="fr-BE" spc="-100" dirty="0"/>
              <a:t>On a fait un bureau dans la p'tite pièce d'en haut</a:t>
            </a:r>
          </a:p>
          <a:p>
            <a:r>
              <a:rPr lang="fr-BE" spc="-100" dirty="0"/>
              <a:t>Et des chambres d'amis, les enfants sont partis</a:t>
            </a:r>
          </a:p>
          <a:p>
            <a:r>
              <a:rPr lang="fr-BE" dirty="0"/>
              <a:t>Ils ont quitté le nid sans le savoir vraiment</a:t>
            </a:r>
          </a:p>
          <a:p>
            <a:r>
              <a:rPr lang="fr-BE" dirty="0"/>
              <a:t>Petit à petit, et vêtement par vêtement</a:t>
            </a:r>
          </a:p>
          <a:p>
            <a:r>
              <a:rPr lang="fr-BE" dirty="0"/>
              <a:t>Petit à petit, et vêtement par vêtement</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32630711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dirty="0"/>
              <a:t>Ils habitent à Paris des apparts sans espace</a:t>
            </a:r>
          </a:p>
          <a:p>
            <a:r>
              <a:rPr lang="fr-BE" dirty="0"/>
              <a:t>Alors qu'ici y'a trop de place</a:t>
            </a:r>
          </a:p>
          <a:p>
            <a:r>
              <a:rPr lang="fr-BE" dirty="0"/>
              <a:t>On va poser, tu sais, des stores électriques</a:t>
            </a:r>
          </a:p>
          <a:p>
            <a:r>
              <a:rPr lang="fr-BE" spc="-150" dirty="0"/>
              <a:t>C'est un peu laid c'est vrai, mais c'est plus pratique</a:t>
            </a:r>
          </a:p>
          <a:p>
            <a:r>
              <a:rPr lang="fr-BE" dirty="0"/>
              <a:t>La maison somnole comme un chat fatigué</a:t>
            </a:r>
          </a:p>
          <a:p>
            <a:r>
              <a:rPr lang="fr-BE" dirty="0"/>
              <a:t>Dans son ventre ronronne la machine à laver</a:t>
            </a:r>
          </a:p>
          <a:p>
            <a:r>
              <a:rPr lang="fr-BE" dirty="0"/>
              <a:t>Dans son ventre ronronne la machine à laver</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34035194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dirty="0"/>
              <a:t>Les petits enfants espérés apparaissent</a:t>
            </a:r>
          </a:p>
          <a:p>
            <a:r>
              <a:rPr lang="fr-BE" dirty="0"/>
              <a:t>Dans le frigo, on remet des glaces</a:t>
            </a:r>
          </a:p>
          <a:p>
            <a:r>
              <a:rPr lang="fr-BE" spc="-200" dirty="0"/>
              <a:t>La cabane du jardin trouve une deuxième jeunesse</a:t>
            </a:r>
          </a:p>
          <a:p>
            <a:r>
              <a:rPr lang="fr-BE" dirty="0"/>
              <a:t>C'est le consulat que rouvrent les gosses</a:t>
            </a:r>
          </a:p>
          <a:p>
            <a:r>
              <a:rPr lang="fr-BE" dirty="0"/>
              <a:t>Le grenier sans bataille livre ses trésors</a:t>
            </a:r>
          </a:p>
          <a:p>
            <a:r>
              <a:rPr lang="fr-BE" spc="-200" dirty="0"/>
              <a:t>Ses panoplies de cow-boys aux petits ambassadeurs</a:t>
            </a:r>
          </a:p>
          <a:p>
            <a:r>
              <a:rPr lang="fr-BE" dirty="0"/>
              <a:t>Qui colonisent pour la dernière fois</a:t>
            </a:r>
          </a:p>
          <a:p>
            <a:r>
              <a:rPr lang="fr-BE" spc="-150" dirty="0"/>
              <a:t>La modeste terre promise, quatre murs et un toit</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2140963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spc="-100" dirty="0"/>
              <a:t>Cette maison est en vente comme vous le savez</a:t>
            </a:r>
          </a:p>
          <a:p>
            <a:r>
              <a:rPr lang="fr-BE" dirty="0"/>
              <a:t>Je suis, je me présente, agent immobilier</a:t>
            </a:r>
          </a:p>
          <a:p>
            <a:r>
              <a:rPr lang="fr-BE" dirty="0"/>
              <a:t>Je dois vous prévenir si vous voulez l'acheter</a:t>
            </a:r>
          </a:p>
          <a:p>
            <a:r>
              <a:rPr lang="fr-BE" spc="-100" dirty="0"/>
              <a:t>Je préfère vous le dire cette maison est hantée</a:t>
            </a:r>
          </a:p>
          <a:p>
            <a:r>
              <a:rPr lang="fr-BE" spc="-200" dirty="0"/>
              <a:t>Ne souriez pas Monsieur, n'ayez crainte Madame</a:t>
            </a:r>
          </a:p>
          <a:p>
            <a:r>
              <a:rPr lang="fr-BE" spc="-100" dirty="0"/>
              <a:t>C'est hanté c'est vrai mais de gentils fantômes</a:t>
            </a:r>
          </a:p>
          <a:p>
            <a:r>
              <a:rPr lang="fr-BE" spc="-250" dirty="0"/>
              <a:t>De monstres et de dragons que les gamins savent voir</a:t>
            </a:r>
          </a:p>
          <a:p>
            <a:r>
              <a:rPr lang="fr-BE" spc="-250" dirty="0"/>
              <a:t>De pleurs et de bagarres, et de copieux quatre-heures</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3468083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36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FA7FE3-1728-4F7E-A94C-60F1483B1803}"/>
              </a:ext>
            </a:extLst>
          </p:cNvPr>
          <p:cNvSpPr>
            <a:spLocks noGrp="1"/>
          </p:cNvSpPr>
          <p:nvPr>
            <p:ph idx="1"/>
          </p:nvPr>
        </p:nvSpPr>
        <p:spPr/>
        <p:txBody>
          <a:bodyPr/>
          <a:lstStyle/>
          <a:p>
            <a:r>
              <a:rPr lang="fr-BE" dirty="0"/>
              <a:t>Quand le jour paraît, j'ouvre les volets</a:t>
            </a:r>
          </a:p>
          <a:p>
            <a:r>
              <a:rPr lang="fr-BE" dirty="0"/>
              <a:t>Pour voir le soleil dans le grand ciel bleu</a:t>
            </a:r>
          </a:p>
          <a:p>
            <a:r>
              <a:rPr lang="fr-BE" dirty="0"/>
              <a:t>Tant mieux s'il est là mais s'il n'y est pas</a:t>
            </a:r>
            <a:br>
              <a:rPr lang="fr-BE" dirty="0"/>
            </a:br>
            <a:r>
              <a:rPr lang="fr-BE" dirty="0"/>
              <a:t>Je me fais mon soleil même quand il pleut</a:t>
            </a:r>
          </a:p>
          <a:p>
            <a:r>
              <a:rPr lang="fr-BE" dirty="0"/>
              <a:t>J'ai le cœur léger quelque soit la saison</a:t>
            </a:r>
          </a:p>
          <a:p>
            <a:r>
              <a:rPr lang="fr-BE" dirty="0"/>
              <a:t>Quand je chante ma chanson</a:t>
            </a:r>
          </a:p>
        </p:txBody>
      </p:sp>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a:t>
            </a:r>
            <a:r>
              <a:rPr lang="fr-BE" baseline="0" dirty="0"/>
              <a:t> demain (Muriel)</a:t>
            </a:r>
            <a:endParaRPr lang="fr-BE" dirty="0"/>
          </a:p>
        </p:txBody>
      </p:sp>
    </p:spTree>
    <p:extLst>
      <p:ext uri="{BB962C8B-B14F-4D97-AF65-F5344CB8AC3E}">
        <p14:creationId xmlns:p14="http://schemas.microsoft.com/office/powerpoint/2010/main" val="1175827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1E808612-7595-4155-8F8E-48A7BA3DFC64}"/>
              </a:ext>
            </a:extLst>
          </p:cNvPr>
          <p:cNvSpPr>
            <a:spLocks noGrp="1"/>
          </p:cNvSpPr>
          <p:nvPr>
            <p:ph idx="1"/>
          </p:nvPr>
        </p:nvSpPr>
        <p:spPr/>
        <p:txBody>
          <a:bodyPr/>
          <a:lstStyle/>
          <a:p>
            <a:r>
              <a:rPr lang="fr-BE" dirty="0"/>
              <a:t>« Finis tes devoirs », </a:t>
            </a:r>
          </a:p>
          <a:p>
            <a:r>
              <a:rPr lang="fr-BE" dirty="0"/>
              <a:t>« Il est trop lourd mon cartable »</a:t>
            </a:r>
          </a:p>
          <a:p>
            <a:r>
              <a:rPr lang="fr-BE" dirty="0"/>
              <a:t>« Laisse tranquille ton frère »,</a:t>
            </a:r>
          </a:p>
          <a:p>
            <a:r>
              <a:rPr lang="fr-BE" dirty="0"/>
              <a:t>« Les enfants, à table ! »</a:t>
            </a:r>
          </a:p>
          <a:p>
            <a:endParaRPr lang="fr-BE" spc="-150" dirty="0"/>
          </a:p>
          <a:p>
            <a:r>
              <a:rPr lang="fr-BE" spc="-150" dirty="0"/>
              <a:t>Écoutez la musique, est-ce que vous l'entendez ?</a:t>
            </a:r>
          </a:p>
          <a:p>
            <a:r>
              <a:rPr lang="fr-BE" spc="-150" dirty="0"/>
              <a:t>Écoutez la musique, est-ce que vous l'entendez ?</a:t>
            </a:r>
          </a:p>
          <a:p>
            <a:r>
              <a:rPr lang="fr-BE" spc="-150" dirty="0"/>
              <a:t>Écoutez la musique, est-ce que vous l'entendez ?</a:t>
            </a:r>
          </a:p>
        </p:txBody>
      </p:sp>
      <p:sp>
        <p:nvSpPr>
          <p:cNvPr id="3" name="Titre 2">
            <a:extLst>
              <a:ext uri="{FF2B5EF4-FFF2-40B4-BE49-F238E27FC236}">
                <a16:creationId xmlns:a16="http://schemas.microsoft.com/office/drawing/2014/main" id="{118FD42A-1E42-4EE4-BCE0-5825C2169721}"/>
              </a:ext>
            </a:extLst>
          </p:cNvPr>
          <p:cNvSpPr>
            <a:spLocks noGrp="1"/>
          </p:cNvSpPr>
          <p:nvPr>
            <p:ph type="title"/>
          </p:nvPr>
        </p:nvSpPr>
        <p:spPr/>
        <p:txBody>
          <a:bodyPr/>
          <a:lstStyle/>
          <a:p>
            <a:r>
              <a:rPr lang="fr-BE" dirty="0"/>
              <a:t>Quatre murs et un toit (William)</a:t>
            </a:r>
          </a:p>
        </p:txBody>
      </p:sp>
    </p:spTree>
    <p:extLst>
      <p:ext uri="{BB962C8B-B14F-4D97-AF65-F5344CB8AC3E}">
        <p14:creationId xmlns:p14="http://schemas.microsoft.com/office/powerpoint/2010/main" val="42929391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888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635896" y="6525344"/>
            <a:ext cx="5508104" cy="331480"/>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pic>
        <p:nvPicPr>
          <p:cNvPr id="21506" name="Picture 2">
            <a:extLst>
              <a:ext uri="{FF2B5EF4-FFF2-40B4-BE49-F238E27FC236}">
                <a16:creationId xmlns:a16="http://schemas.microsoft.com/office/drawing/2014/main" id="{88E1CD84-AB5C-499F-A47B-800A91743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68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7816C8-F21A-4643-BD2F-601D9C558AAD}"/>
              </a:ext>
            </a:extLst>
          </p:cNvPr>
          <p:cNvSpPr/>
          <p:nvPr/>
        </p:nvSpPr>
        <p:spPr>
          <a:xfrm>
            <a:off x="107504" y="5992827"/>
            <a:ext cx="4339906"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Saint-Tropez</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9376836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31A30C-1272-4498-8E65-B5B005A09FA8}"/>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p:txBody>
      </p:sp>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635896" y="6525344"/>
            <a:ext cx="5508104" cy="331480"/>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pic>
        <p:nvPicPr>
          <p:cNvPr id="22530" name="Picture 2">
            <a:extLst>
              <a:ext uri="{FF2B5EF4-FFF2-40B4-BE49-F238E27FC236}">
                <a16:creationId xmlns:a16="http://schemas.microsoft.com/office/drawing/2014/main" id="{A8A7E80A-8F56-4954-B3E8-90C0D604F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4"/>
            <a:ext cx="914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3797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31A30C-1272-4498-8E65-B5B005A09FA8}"/>
              </a:ext>
            </a:extLst>
          </p:cNvPr>
          <p:cNvSpPr>
            <a:spLocks noGrp="1"/>
          </p:cNvSpPr>
          <p:nvPr>
            <p:ph idx="1"/>
          </p:nvPr>
        </p:nvSpPr>
        <p:spPr/>
        <p:txBody>
          <a:bodyPr/>
          <a:lstStyle/>
          <a:p>
            <a:r>
              <a:rPr lang="fr-BE" dirty="0"/>
              <a:t>On peut marcher pieds nus à Saint Tropez</a:t>
            </a:r>
          </a:p>
          <a:p>
            <a:r>
              <a:rPr lang="fr-BE" dirty="0"/>
              <a:t>Pas besoin de costume à Saint Tropez</a:t>
            </a:r>
          </a:p>
          <a:p>
            <a:r>
              <a:rPr lang="fr-BE" dirty="0"/>
              <a:t>Un vieux blue-jean suffit pour s'habiller</a:t>
            </a:r>
          </a:p>
          <a:p>
            <a:r>
              <a:rPr lang="fr-BE" dirty="0"/>
              <a:t>C'est la tenue rêvée à Saint Tropez.</a:t>
            </a:r>
          </a:p>
          <a:p>
            <a:endParaRPr lang="fr-BE" dirty="0"/>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endParaRPr lang="fr-BE" dirty="0"/>
          </a:p>
        </p:txBody>
      </p:sp>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347864" y="6525344"/>
            <a:ext cx="5796136" cy="331480"/>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spTree>
    <p:extLst>
      <p:ext uri="{BB962C8B-B14F-4D97-AF65-F5344CB8AC3E}">
        <p14:creationId xmlns:p14="http://schemas.microsoft.com/office/powerpoint/2010/main" val="38542584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31A30C-1272-4498-8E65-B5B005A09FA8}"/>
              </a:ext>
            </a:extLst>
          </p:cNvPr>
          <p:cNvSpPr>
            <a:spLocks noGrp="1"/>
          </p:cNvSpPr>
          <p:nvPr>
            <p:ph idx="1"/>
          </p:nvPr>
        </p:nvSpPr>
        <p:spPr/>
        <p:txBody>
          <a:bodyPr/>
          <a:lstStyle/>
          <a:p>
            <a:r>
              <a:rPr lang="fr-BE" dirty="0"/>
              <a:t>Et quand revient l'été à Saint Tropez</a:t>
            </a:r>
          </a:p>
          <a:p>
            <a:r>
              <a:rPr lang="fr-BE" dirty="0"/>
              <a:t>Tous les garçons sont beaux à Saint Tropez</a:t>
            </a:r>
          </a:p>
          <a:p>
            <a:r>
              <a:rPr lang="fr-BE" dirty="0"/>
              <a:t>Toutes les filles sont belles, belles à croquer</a:t>
            </a:r>
          </a:p>
          <a:p>
            <a:r>
              <a:rPr lang="fr-BE" dirty="0"/>
              <a:t>Au rendez-vous d'amour de Saint Tropez</a:t>
            </a:r>
          </a:p>
          <a:p>
            <a:r>
              <a:rPr lang="fr-BE" dirty="0"/>
              <a:t>On court dans le vent</a:t>
            </a:r>
          </a:p>
          <a:p>
            <a:r>
              <a:rPr lang="fr-BE" dirty="0"/>
              <a:t>On se brille au soleil, on brûle ses 20 ans</a:t>
            </a:r>
          </a:p>
          <a:p>
            <a:r>
              <a:rPr lang="fr-BE" dirty="0"/>
              <a:t>On s'amuse on rit, on dance on fait les fous</a:t>
            </a:r>
          </a:p>
          <a:p>
            <a:r>
              <a:rPr lang="fr-BE" dirty="0"/>
              <a:t>On chante on vit sa vie…</a:t>
            </a:r>
          </a:p>
        </p:txBody>
      </p:sp>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635896" y="6598528"/>
            <a:ext cx="5508104" cy="142840"/>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spTree>
    <p:extLst>
      <p:ext uri="{BB962C8B-B14F-4D97-AF65-F5344CB8AC3E}">
        <p14:creationId xmlns:p14="http://schemas.microsoft.com/office/powerpoint/2010/main" val="12682634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31A30C-1272-4498-8E65-B5B005A09FA8}"/>
              </a:ext>
            </a:extLst>
          </p:cNvPr>
          <p:cNvSpPr>
            <a:spLocks noGrp="1"/>
          </p:cNvSpPr>
          <p:nvPr>
            <p:ph idx="1"/>
          </p:nvPr>
        </p:nvSpPr>
        <p:spPr/>
        <p:txBody>
          <a:bodyPr/>
          <a:lstStyle/>
          <a:p>
            <a:r>
              <a:rPr lang="fr-BE"/>
              <a:t>Douliou Douliou Douliou Saint Tropez</a:t>
            </a:r>
          </a:p>
          <a:p>
            <a:r>
              <a:rPr lang="fr-BE"/>
              <a:t>Douliou Douliou Douliou Saint Tropez</a:t>
            </a:r>
          </a:p>
          <a:p>
            <a:r>
              <a:rPr lang="fr-BE"/>
              <a:t>Douliou Douliou Douliou Saint Tropez</a:t>
            </a:r>
          </a:p>
          <a:p>
            <a:r>
              <a:rPr lang="fr-BE"/>
              <a:t>Douliou Douliou Douliou Saint Tropez</a:t>
            </a:r>
            <a:endParaRPr lang="fr-BE" dirty="0"/>
          </a:p>
        </p:txBody>
      </p:sp>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635896" y="6525344"/>
            <a:ext cx="5508104" cy="331480"/>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spTree>
    <p:extLst>
      <p:ext uri="{BB962C8B-B14F-4D97-AF65-F5344CB8AC3E}">
        <p14:creationId xmlns:p14="http://schemas.microsoft.com/office/powerpoint/2010/main" val="161949137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31A30C-1272-4498-8E65-B5B005A09FA8}"/>
              </a:ext>
            </a:extLst>
          </p:cNvPr>
          <p:cNvSpPr>
            <a:spLocks noGrp="1"/>
          </p:cNvSpPr>
          <p:nvPr>
            <p:ph idx="1"/>
          </p:nvPr>
        </p:nvSpPr>
        <p:spPr/>
        <p:txBody>
          <a:bodyPr/>
          <a:lstStyle/>
          <a:p>
            <a:r>
              <a:rPr lang="fr-BE" dirty="0"/>
              <a:t>Le monde entier s'entasse à Saint Tropez</a:t>
            </a:r>
          </a:p>
          <a:p>
            <a:r>
              <a:rPr lang="fr-BE" dirty="0"/>
              <a:t>Pour se rôtir la peau à Saint Tropez</a:t>
            </a:r>
          </a:p>
          <a:p>
            <a:r>
              <a:rPr lang="fr-BE" dirty="0"/>
              <a:t>Pour barboter dans l'eau toute la journée</a:t>
            </a:r>
          </a:p>
          <a:p>
            <a:r>
              <a:rPr lang="fr-BE" dirty="0"/>
              <a:t>Et dans l'whisky la nuit à Saint Tropez</a:t>
            </a:r>
          </a:p>
          <a:p>
            <a:endParaRPr lang="fr-BE" dirty="0"/>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endParaRPr lang="fr-BE" dirty="0"/>
          </a:p>
        </p:txBody>
      </p:sp>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491880" y="6525344"/>
            <a:ext cx="5652120" cy="331480"/>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spTree>
    <p:extLst>
      <p:ext uri="{BB962C8B-B14F-4D97-AF65-F5344CB8AC3E}">
        <p14:creationId xmlns:p14="http://schemas.microsoft.com/office/powerpoint/2010/main" val="161890409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31A30C-1272-4498-8E65-B5B005A09FA8}"/>
              </a:ext>
            </a:extLst>
          </p:cNvPr>
          <p:cNvSpPr>
            <a:spLocks noGrp="1"/>
          </p:cNvSpPr>
          <p:nvPr>
            <p:ph idx="1"/>
          </p:nvPr>
        </p:nvSpPr>
        <p:spPr/>
        <p:txBody>
          <a:bodyPr/>
          <a:lstStyle/>
          <a:p>
            <a:r>
              <a:rPr lang="fr-BE" dirty="0"/>
              <a:t>L'amour c'est comme la mer à Saint Tropez</a:t>
            </a:r>
          </a:p>
          <a:p>
            <a:r>
              <a:rPr lang="fr-BE" dirty="0"/>
              <a:t>Ça change tous les jours à Saint Tropez</a:t>
            </a:r>
          </a:p>
          <a:p>
            <a:r>
              <a:rPr lang="fr-BE" dirty="0"/>
              <a:t>Pour un seul de perdu dix de retrouvés</a:t>
            </a:r>
          </a:p>
          <a:p>
            <a:r>
              <a:rPr lang="fr-BE" dirty="0"/>
              <a:t>On ne meurt pas d'amour à Saint Tropez</a:t>
            </a:r>
          </a:p>
          <a:p>
            <a:endParaRPr lang="fr-BE" dirty="0"/>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r>
              <a:rPr lang="fr-BE" dirty="0" err="1"/>
              <a:t>Douliou</a:t>
            </a:r>
            <a:r>
              <a:rPr lang="fr-BE" dirty="0"/>
              <a:t> </a:t>
            </a:r>
            <a:r>
              <a:rPr lang="fr-BE" dirty="0" err="1"/>
              <a:t>Douliou</a:t>
            </a:r>
            <a:r>
              <a:rPr lang="fr-BE" dirty="0"/>
              <a:t> </a:t>
            </a:r>
            <a:r>
              <a:rPr lang="fr-BE" dirty="0" err="1"/>
              <a:t>Douliou</a:t>
            </a:r>
            <a:r>
              <a:rPr lang="fr-BE" dirty="0"/>
              <a:t> Saint Tropez</a:t>
            </a:r>
          </a:p>
          <a:p>
            <a:endParaRPr lang="fr-BE" dirty="0"/>
          </a:p>
        </p:txBody>
      </p:sp>
      <p:sp>
        <p:nvSpPr>
          <p:cNvPr id="3" name="Titre 2">
            <a:extLst>
              <a:ext uri="{FF2B5EF4-FFF2-40B4-BE49-F238E27FC236}">
                <a16:creationId xmlns:a16="http://schemas.microsoft.com/office/drawing/2014/main" id="{E44BE792-4746-49C7-BEB3-378AD125E98C}"/>
              </a:ext>
            </a:extLst>
          </p:cNvPr>
          <p:cNvSpPr>
            <a:spLocks noGrp="1"/>
          </p:cNvSpPr>
          <p:nvPr>
            <p:ph type="title"/>
          </p:nvPr>
        </p:nvSpPr>
        <p:spPr>
          <a:xfrm>
            <a:off x="3635896" y="6597352"/>
            <a:ext cx="5508104" cy="259472"/>
          </a:xfrm>
        </p:spPr>
        <p:txBody>
          <a:bodyPr/>
          <a:lstStyle/>
          <a:p>
            <a:r>
              <a:rPr lang="fr-BE" sz="1600" b="0" i="0" dirty="0">
                <a:solidFill>
                  <a:srgbClr val="000000"/>
                </a:solidFill>
                <a:effectLst/>
                <a:latin typeface="+mj-lt"/>
                <a:ea typeface="+mj-ea"/>
                <a:cs typeface="+mj-cs"/>
              </a:rPr>
              <a:t>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Dou-</a:t>
            </a:r>
            <a:r>
              <a:rPr lang="fr-BE" sz="1600" b="0" i="0" dirty="0" err="1">
                <a:solidFill>
                  <a:srgbClr val="000000"/>
                </a:solidFill>
                <a:effectLst/>
                <a:latin typeface="+mj-lt"/>
                <a:ea typeface="+mj-ea"/>
                <a:cs typeface="+mj-cs"/>
              </a:rPr>
              <a:t>liou</a:t>
            </a:r>
            <a:r>
              <a:rPr lang="fr-BE" sz="1600" b="0" i="0" dirty="0">
                <a:solidFill>
                  <a:srgbClr val="000000"/>
                </a:solidFill>
                <a:effectLst/>
                <a:latin typeface="+mj-lt"/>
                <a:ea typeface="+mj-ea"/>
                <a:cs typeface="+mj-cs"/>
              </a:rPr>
              <a:t> Saint-Tropez (Muriel et Valérie)</a:t>
            </a:r>
            <a:endParaRPr lang="fr-BE" dirty="0"/>
          </a:p>
        </p:txBody>
      </p:sp>
    </p:spTree>
    <p:extLst>
      <p:ext uri="{BB962C8B-B14F-4D97-AF65-F5344CB8AC3E}">
        <p14:creationId xmlns:p14="http://schemas.microsoft.com/office/powerpoint/2010/main" val="70017685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FA7FE3-1728-4F7E-A94C-60F1483B1803}"/>
              </a:ext>
            </a:extLst>
          </p:cNvPr>
          <p:cNvSpPr>
            <a:spLocks noGrp="1"/>
          </p:cNvSpPr>
          <p:nvPr>
            <p:ph idx="1"/>
          </p:nvPr>
        </p:nvSpPr>
        <p:spPr/>
        <p:txBody>
          <a:bodyPr/>
          <a:lstStyle/>
          <a:p>
            <a:r>
              <a:rPr lang="fr-BE" dirty="0"/>
              <a:t>Ça ira mieux demain</a:t>
            </a:r>
          </a:p>
          <a:p>
            <a:r>
              <a:rPr lang="fr-BE" dirty="0"/>
              <a:t>Ça ira mieux demain</a:t>
            </a:r>
          </a:p>
          <a:p>
            <a:r>
              <a:rPr lang="fr-BE" dirty="0"/>
              <a:t>Si ça te semble loin</a:t>
            </a:r>
          </a:p>
          <a:p>
            <a:r>
              <a:rPr lang="fr-BE" dirty="0"/>
              <a:t>Pourquoi ne pas prendre </a:t>
            </a:r>
          </a:p>
          <a:p>
            <a:r>
              <a:rPr lang="fr-BE" dirty="0"/>
              <a:t>                  un bon jour d'avance ?</a:t>
            </a:r>
          </a:p>
          <a:p>
            <a:r>
              <a:rPr lang="fr-BE" dirty="0"/>
              <a:t>Ça ira mieux demain</a:t>
            </a:r>
          </a:p>
          <a:p>
            <a:r>
              <a:rPr lang="fr-BE" dirty="0"/>
              <a:t>Ça ira mieux demain</a:t>
            </a:r>
          </a:p>
          <a:p>
            <a:r>
              <a:rPr lang="fr-BE" dirty="0"/>
              <a:t>Comme tout finira bien</a:t>
            </a:r>
          </a:p>
          <a:p>
            <a:r>
              <a:rPr lang="fr-BE" dirty="0"/>
              <a:t>Il faut profiter du jour qui vient</a:t>
            </a:r>
          </a:p>
        </p:txBody>
      </p:sp>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 demain (Muriel)</a:t>
            </a:r>
          </a:p>
        </p:txBody>
      </p:sp>
    </p:spTree>
    <p:extLst>
      <p:ext uri="{BB962C8B-B14F-4D97-AF65-F5344CB8AC3E}">
        <p14:creationId xmlns:p14="http://schemas.microsoft.com/office/powerpoint/2010/main" val="6391331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E3BDA7-5B72-46CE-945D-8311C82757A9}"/>
              </a:ext>
            </a:extLst>
          </p:cNvPr>
          <p:cNvSpPr>
            <a:spLocks noGrp="1"/>
          </p:cNvSpPr>
          <p:nvPr>
            <p:ph type="title"/>
          </p:nvPr>
        </p:nvSpPr>
        <p:spPr/>
        <p:txBody>
          <a:bodyPr/>
          <a:lstStyle/>
          <a:p>
            <a:endParaRPr lang="fr-BE"/>
          </a:p>
        </p:txBody>
      </p:sp>
      <p:sp>
        <p:nvSpPr>
          <p:cNvPr id="3" name="Rectangle 2">
            <a:extLst>
              <a:ext uri="{FF2B5EF4-FFF2-40B4-BE49-F238E27FC236}">
                <a16:creationId xmlns:a16="http://schemas.microsoft.com/office/drawing/2014/main" id="{D92EF831-2FB4-4AE4-85BE-CF5916258519}"/>
              </a:ext>
            </a:extLst>
          </p:cNvPr>
          <p:cNvSpPr/>
          <p:nvPr/>
        </p:nvSpPr>
        <p:spPr>
          <a:xfrm>
            <a:off x="3171823" y="2852936"/>
            <a:ext cx="3172728"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Entr’acte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1539335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9971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6C3459-91C7-490C-AC48-83ACCADD6C4F}"/>
              </a:ext>
            </a:extLst>
          </p:cNvPr>
          <p:cNvSpPr>
            <a:spLocks noGrp="1"/>
          </p:cNvSpPr>
          <p:nvPr>
            <p:ph type="title"/>
          </p:nvPr>
        </p:nvSpPr>
        <p:spPr/>
        <p:txBody>
          <a:bodyPr/>
          <a:lstStyle/>
          <a:p>
            <a:endParaRPr lang="fr-BE"/>
          </a:p>
        </p:txBody>
      </p:sp>
      <p:pic>
        <p:nvPicPr>
          <p:cNvPr id="4" name="Image 3">
            <a:extLst>
              <a:ext uri="{FF2B5EF4-FFF2-40B4-BE49-F238E27FC236}">
                <a16:creationId xmlns:a16="http://schemas.microsoft.com/office/drawing/2014/main" id="{BB0B5FB0-13EA-477C-9653-A86BFFE4FEB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23937" y="581025"/>
            <a:ext cx="7096125" cy="5695950"/>
          </a:xfrm>
          <a:prstGeom prst="rect">
            <a:avLst/>
          </a:prstGeom>
        </p:spPr>
      </p:pic>
    </p:spTree>
    <p:extLst>
      <p:ext uri="{BB962C8B-B14F-4D97-AF65-F5344CB8AC3E}">
        <p14:creationId xmlns:p14="http://schemas.microsoft.com/office/powerpoint/2010/main" val="26126237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32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Un peu après 9 heures, le 11 septembre 2001, un avion s'écrase dans la tour sud du World Trade Center. La tour nord avait été touchée quelques minutes plus tôt. AFP/Seth Mcallister">
            <a:extLst>
              <a:ext uri="{FF2B5EF4-FFF2-40B4-BE49-F238E27FC236}">
                <a16:creationId xmlns:a16="http://schemas.microsoft.com/office/drawing/2014/main" id="{8040A97A-0AF7-466C-83C3-8A1354E62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
        <p:nvSpPr>
          <p:cNvPr id="6" name="Rectangle 5">
            <a:extLst>
              <a:ext uri="{FF2B5EF4-FFF2-40B4-BE49-F238E27FC236}">
                <a16:creationId xmlns:a16="http://schemas.microsoft.com/office/drawing/2014/main" id="{94C894F8-3F0C-4E62-B0B1-EA77DC6A0CAE}"/>
              </a:ext>
            </a:extLst>
          </p:cNvPr>
          <p:cNvSpPr/>
          <p:nvPr/>
        </p:nvSpPr>
        <p:spPr>
          <a:xfrm>
            <a:off x="0" y="5960492"/>
            <a:ext cx="6224781"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Manhattan-Kaboul</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080365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Petit Portoricain, bien intégré,</a:t>
            </a:r>
          </a:p>
          <a:p>
            <a:r>
              <a:rPr lang="fr-BE" dirty="0"/>
              <a:t>quasiment New-Yorkais</a:t>
            </a:r>
          </a:p>
          <a:p>
            <a:r>
              <a:rPr lang="fr-BE" dirty="0"/>
              <a:t>Dans mon building tout de verre et d'acier</a:t>
            </a:r>
          </a:p>
          <a:p>
            <a:r>
              <a:rPr lang="fr-BE" dirty="0"/>
              <a:t>Je prends mon job, un rail de coke, un café</a:t>
            </a:r>
          </a:p>
          <a:p>
            <a:endParaRPr lang="fr-BE" dirty="0"/>
          </a:p>
          <a:p>
            <a:r>
              <a:rPr lang="fr-BE" dirty="0"/>
              <a:t>Petite fille Afghane, </a:t>
            </a:r>
          </a:p>
          <a:p>
            <a:r>
              <a:rPr lang="fr-BE" dirty="0"/>
              <a:t>de l'autre côté de la terre</a:t>
            </a:r>
          </a:p>
          <a:p>
            <a:r>
              <a:rPr lang="fr-BE" dirty="0"/>
              <a:t>Jamais entendu parler de Manhattan</a:t>
            </a:r>
          </a:p>
          <a:p>
            <a:r>
              <a:rPr lang="fr-BE" dirty="0"/>
              <a:t>Mon quotidien c'est la misère et la guerre</a:t>
            </a:r>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23256947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Deux étrangers au bout du monde, </a:t>
            </a:r>
          </a:p>
          <a:p>
            <a:r>
              <a:rPr lang="fr-BE" dirty="0"/>
              <a:t>si différents</a:t>
            </a:r>
          </a:p>
          <a:p>
            <a:endParaRPr lang="fr-BE" dirty="0"/>
          </a:p>
          <a:p>
            <a:r>
              <a:rPr lang="fr-BE" dirty="0"/>
              <a:t>Deux inconnus, deux anonymes, </a:t>
            </a:r>
          </a:p>
          <a:p>
            <a:r>
              <a:rPr lang="fr-BE" dirty="0"/>
              <a:t>mais pourtant</a:t>
            </a:r>
          </a:p>
          <a:p>
            <a:endParaRPr lang="fr-BE" dirty="0"/>
          </a:p>
          <a:p>
            <a:r>
              <a:rPr lang="fr-BE" dirty="0"/>
              <a:t>Pulvérisés, sur l'autel de la violence éternelle</a:t>
            </a:r>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77217506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Un 747, </a:t>
            </a:r>
          </a:p>
          <a:p>
            <a:r>
              <a:rPr lang="fr-BE" dirty="0"/>
              <a:t>S'est explosé dans mes fenêtres.</a:t>
            </a:r>
          </a:p>
          <a:p>
            <a:endParaRPr lang="fr-BE" dirty="0"/>
          </a:p>
          <a:p>
            <a:r>
              <a:rPr lang="fr-BE" dirty="0"/>
              <a:t>Mon ciel si bleu est devenu orage</a:t>
            </a:r>
          </a:p>
          <a:p>
            <a:r>
              <a:rPr lang="fr-BE" dirty="0"/>
              <a:t>Lorsque les bombes ont rasé mon village</a:t>
            </a:r>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43348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Deux étrangers au bout du monde, </a:t>
            </a:r>
          </a:p>
          <a:p>
            <a:r>
              <a:rPr lang="fr-BE" dirty="0"/>
              <a:t>si différents</a:t>
            </a:r>
          </a:p>
          <a:p>
            <a:endParaRPr lang="fr-BE" dirty="0"/>
          </a:p>
          <a:p>
            <a:r>
              <a:rPr lang="fr-BE" dirty="0"/>
              <a:t>Deux inconnus, deux anonymes, </a:t>
            </a:r>
          </a:p>
          <a:p>
            <a:r>
              <a:rPr lang="fr-BE" dirty="0"/>
              <a:t>mais pourtant</a:t>
            </a:r>
          </a:p>
          <a:p>
            <a:endParaRPr lang="fr-BE" dirty="0"/>
          </a:p>
          <a:p>
            <a:r>
              <a:rPr lang="fr-BE" dirty="0"/>
              <a:t>Pulvérisés, sur l'autel de la violence éternelle</a:t>
            </a:r>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390180284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So long, adieu mon rêve Américain</a:t>
            </a:r>
          </a:p>
          <a:p>
            <a:endParaRPr lang="fr-BE" dirty="0"/>
          </a:p>
          <a:p>
            <a:r>
              <a:rPr lang="fr-BE" dirty="0"/>
              <a:t>Moi, plus jamais esclave des chiens</a:t>
            </a:r>
          </a:p>
          <a:p>
            <a:endParaRPr lang="fr-BE" dirty="0"/>
          </a:p>
          <a:p>
            <a:r>
              <a:rPr lang="fr-BE" dirty="0"/>
              <a:t>Ils t'imposaient l'Islam des tyrans</a:t>
            </a:r>
          </a:p>
          <a:p>
            <a:endParaRPr lang="fr-BE" dirty="0"/>
          </a:p>
          <a:p>
            <a:r>
              <a:rPr lang="fr-BE" dirty="0"/>
              <a:t>Ceux-là n'ont-ils jamais lu le Coran ?</a:t>
            </a:r>
          </a:p>
          <a:p>
            <a:endParaRPr lang="fr-BE" dirty="0"/>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56344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FA7FE3-1728-4F7E-A94C-60F1483B1803}"/>
              </a:ext>
            </a:extLst>
          </p:cNvPr>
          <p:cNvSpPr>
            <a:spLocks noGrp="1"/>
          </p:cNvSpPr>
          <p:nvPr>
            <p:ph idx="1"/>
          </p:nvPr>
        </p:nvSpPr>
        <p:spPr/>
        <p:txBody>
          <a:bodyPr/>
          <a:lstStyle/>
          <a:p>
            <a:r>
              <a:rPr lang="fr-BE" dirty="0"/>
              <a:t>Quand je vois certains de mes bons copains</a:t>
            </a:r>
          </a:p>
          <a:p>
            <a:r>
              <a:rPr lang="fr-BE" dirty="0"/>
              <a:t>Qui pour trois fois rien n'ont plus le moral</a:t>
            </a:r>
          </a:p>
          <a:p>
            <a:r>
              <a:rPr lang="fr-BE" dirty="0"/>
              <a:t>Je leur tends la main, je leur dis "c'est rien"</a:t>
            </a:r>
          </a:p>
          <a:p>
            <a:r>
              <a:rPr lang="fr-BE" dirty="0"/>
              <a:t>Tant que ton cœur bat, ce n'est pas si mal</a:t>
            </a:r>
          </a:p>
          <a:p>
            <a:r>
              <a:rPr lang="fr-BE" dirty="0"/>
              <a:t>Pense que ce monde a été fait pour toi</a:t>
            </a:r>
          </a:p>
          <a:p>
            <a:r>
              <a:rPr lang="fr-BE" dirty="0"/>
              <a:t>Maintenant chante avec moi:</a:t>
            </a:r>
          </a:p>
        </p:txBody>
      </p:sp>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a:t>
            </a:r>
            <a:r>
              <a:rPr lang="fr-BE" baseline="0" dirty="0"/>
              <a:t> demain (Muriel)</a:t>
            </a:r>
            <a:endParaRPr lang="fr-BE" dirty="0"/>
          </a:p>
        </p:txBody>
      </p:sp>
    </p:spTree>
    <p:extLst>
      <p:ext uri="{BB962C8B-B14F-4D97-AF65-F5344CB8AC3E}">
        <p14:creationId xmlns:p14="http://schemas.microsoft.com/office/powerpoint/2010/main" val="70798428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pic>
        <p:nvPicPr>
          <p:cNvPr id="7" name="Image 6">
            <a:extLst>
              <a:ext uri="{FF2B5EF4-FFF2-40B4-BE49-F238E27FC236}">
                <a16:creationId xmlns:a16="http://schemas.microsoft.com/office/drawing/2014/main" id="{C741490C-59D4-452F-B807-A7A82E6AA16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6915527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Suis redevenu poussière</a:t>
            </a:r>
          </a:p>
          <a:p>
            <a:r>
              <a:rPr lang="fr-BE" dirty="0"/>
              <a:t>Je serai pas maître de l'univers</a:t>
            </a:r>
          </a:p>
          <a:p>
            <a:r>
              <a:rPr lang="fr-BE" dirty="0"/>
              <a:t>Ce pays que j'aimais tellement serait-il</a:t>
            </a:r>
          </a:p>
          <a:p>
            <a:r>
              <a:rPr lang="fr-BE" dirty="0"/>
              <a:t>Finalement colosse aux pieds d'argile ?</a:t>
            </a:r>
          </a:p>
          <a:p>
            <a:endParaRPr lang="fr-BE" dirty="0"/>
          </a:p>
          <a:p>
            <a:r>
              <a:rPr lang="fr-BE" dirty="0"/>
              <a:t>Les dieux, les religions</a:t>
            </a:r>
          </a:p>
          <a:p>
            <a:r>
              <a:rPr lang="fr-BE" dirty="0"/>
              <a:t>Les guerres de civilisation</a:t>
            </a:r>
          </a:p>
          <a:p>
            <a:r>
              <a:rPr lang="fr-BE" spc="-100" dirty="0"/>
              <a:t>Les armes, les drapeaux, les patries, les nations</a:t>
            </a:r>
          </a:p>
          <a:p>
            <a:r>
              <a:rPr lang="fr-BE" dirty="0"/>
              <a:t>Font toujours de nous de la chair à canon</a:t>
            </a:r>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109637018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596EAD2-46B8-44A0-AF0F-8D0716420D82}"/>
              </a:ext>
            </a:extLst>
          </p:cNvPr>
          <p:cNvSpPr>
            <a:spLocks noGrp="1"/>
          </p:cNvSpPr>
          <p:nvPr>
            <p:ph idx="1"/>
          </p:nvPr>
        </p:nvSpPr>
        <p:spPr/>
        <p:txBody>
          <a:bodyPr/>
          <a:lstStyle/>
          <a:p>
            <a:r>
              <a:rPr lang="fr-BE" dirty="0"/>
              <a:t>Deux étrangers au bout du monde, </a:t>
            </a:r>
          </a:p>
          <a:p>
            <a:r>
              <a:rPr lang="fr-BE" dirty="0"/>
              <a:t>si différents</a:t>
            </a:r>
          </a:p>
          <a:p>
            <a:r>
              <a:rPr lang="fr-BE" dirty="0"/>
              <a:t>Deux inconnus, deux anonymes, </a:t>
            </a:r>
          </a:p>
          <a:p>
            <a:r>
              <a:rPr lang="fr-BE" dirty="0"/>
              <a:t>mais pourtant</a:t>
            </a:r>
          </a:p>
          <a:p>
            <a:r>
              <a:rPr lang="fr-BE" dirty="0"/>
              <a:t>Pulvérisés, sur l'autel de la violence éternelle</a:t>
            </a:r>
          </a:p>
        </p:txBody>
      </p:sp>
      <p:sp>
        <p:nvSpPr>
          <p:cNvPr id="3" name="Titre 2">
            <a:extLst>
              <a:ext uri="{FF2B5EF4-FFF2-40B4-BE49-F238E27FC236}">
                <a16:creationId xmlns:a16="http://schemas.microsoft.com/office/drawing/2014/main" id="{8A7AAF96-2EEF-4924-9BEF-26CE9EA8ED3E}"/>
              </a:ext>
            </a:extLst>
          </p:cNvPr>
          <p:cNvSpPr>
            <a:spLocks noGrp="1"/>
          </p:cNvSpPr>
          <p:nvPr>
            <p:ph type="title"/>
          </p:nvPr>
        </p:nvSpPr>
        <p:spPr/>
        <p:txBody>
          <a:bodyPr/>
          <a:lstStyle/>
          <a:p>
            <a:r>
              <a:rPr lang="fr-BE" dirty="0"/>
              <a:t>Manhattan Kaboul (William et Françoise)</a:t>
            </a:r>
          </a:p>
        </p:txBody>
      </p:sp>
    </p:spTree>
    <p:extLst>
      <p:ext uri="{BB962C8B-B14F-4D97-AF65-F5344CB8AC3E}">
        <p14:creationId xmlns:p14="http://schemas.microsoft.com/office/powerpoint/2010/main" val="97579985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43425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loria Gaynor">
            <a:extLst>
              <a:ext uri="{FF2B5EF4-FFF2-40B4-BE49-F238E27FC236}">
                <a16:creationId xmlns:a16="http://schemas.microsoft.com/office/drawing/2014/main" id="{7169CE31-41A3-4C12-B7E2-F8B539453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21040"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
        <p:nvSpPr>
          <p:cNvPr id="6" name="Rectangle 5">
            <a:extLst>
              <a:ext uri="{FF2B5EF4-FFF2-40B4-BE49-F238E27FC236}">
                <a16:creationId xmlns:a16="http://schemas.microsoft.com/office/drawing/2014/main" id="{516A06C5-ACAE-48DC-812E-2F186D5A7F7E}"/>
              </a:ext>
            </a:extLst>
          </p:cNvPr>
          <p:cNvSpPr/>
          <p:nvPr/>
        </p:nvSpPr>
        <p:spPr>
          <a:xfrm>
            <a:off x="75006" y="116632"/>
            <a:ext cx="4301177"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I </a:t>
            </a:r>
            <a:r>
              <a:rPr lang="fr-FR" sz="5400" b="1" dirty="0" err="1">
                <a:ln w="6600">
                  <a:solidFill>
                    <a:srgbClr val="003300"/>
                  </a:solidFill>
                  <a:prstDash val="solid"/>
                </a:ln>
                <a:solidFill>
                  <a:srgbClr val="FFFFFF"/>
                </a:solidFill>
                <a:effectLst>
                  <a:outerShdw dist="38100" dir="2700000" algn="tl" rotWithShape="0">
                    <a:schemeClr val="accent2"/>
                  </a:outerShdw>
                </a:effectLst>
              </a:rPr>
              <a:t>will</a:t>
            </a:r>
            <a:r>
              <a:rPr lang="fr-FR" sz="5400" b="1" dirty="0">
                <a:ln w="6600">
                  <a:solidFill>
                    <a:srgbClr val="003300"/>
                  </a:solidFill>
                  <a:prstDash val="solid"/>
                </a:ln>
                <a:solidFill>
                  <a:srgbClr val="FFFFFF"/>
                </a:solidFill>
                <a:effectLst>
                  <a:outerShdw dist="38100" dir="2700000" algn="tl" rotWithShape="0">
                    <a:schemeClr val="accent2"/>
                  </a:outerShdw>
                </a:effectLst>
              </a:rPr>
              <a:t> survive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861650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a:xfrm>
            <a:off x="500925" y="980728"/>
            <a:ext cx="8643075" cy="6048672"/>
          </a:xfrm>
        </p:spPr>
        <p:txBody>
          <a:bodyPr/>
          <a:lstStyle/>
          <a:p>
            <a:endParaRPr lang="en-US" dirty="0"/>
          </a:p>
          <a:p>
            <a:r>
              <a:rPr lang="en-US" dirty="0"/>
              <a:t>At first I was afraid, </a:t>
            </a:r>
          </a:p>
          <a:p>
            <a:r>
              <a:rPr lang="en-US" dirty="0"/>
              <a:t>I was petrified</a:t>
            </a:r>
          </a:p>
          <a:p>
            <a:r>
              <a:rPr lang="en-US" dirty="0"/>
              <a:t>Kept thinking </a:t>
            </a:r>
          </a:p>
          <a:p>
            <a:r>
              <a:rPr lang="en-US" dirty="0"/>
              <a:t>I could never live without you by my side</a:t>
            </a:r>
          </a:p>
          <a:p>
            <a:r>
              <a:rPr lang="en-US" dirty="0"/>
              <a:t>But then I spent so many nights </a:t>
            </a:r>
          </a:p>
          <a:p>
            <a:r>
              <a:rPr lang="en-US" dirty="0"/>
              <a:t>thinking how you did me wrong</a:t>
            </a:r>
          </a:p>
          <a:p>
            <a:r>
              <a:rPr lang="en-US" dirty="0"/>
              <a:t>And I grew strong</a:t>
            </a:r>
          </a:p>
          <a:p>
            <a:r>
              <a:rPr lang="en-US" dirty="0"/>
              <a:t>And I learned how to get along</a:t>
            </a:r>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6406473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a:xfrm>
            <a:off x="500925" y="980728"/>
            <a:ext cx="8643075" cy="6048672"/>
          </a:xfrm>
        </p:spPr>
        <p:txBody>
          <a:bodyPr/>
          <a:lstStyle/>
          <a:p>
            <a:endParaRPr lang="en-US" dirty="0"/>
          </a:p>
          <a:p>
            <a:r>
              <a:rPr lang="en-US" dirty="0"/>
              <a:t>And so you're back   </a:t>
            </a:r>
          </a:p>
          <a:p>
            <a:r>
              <a:rPr lang="en-US" dirty="0"/>
              <a:t>From outer space</a:t>
            </a:r>
          </a:p>
          <a:p>
            <a:r>
              <a:rPr lang="en-US" dirty="0"/>
              <a:t>I just walked in to find you here </a:t>
            </a:r>
          </a:p>
          <a:p>
            <a:r>
              <a:rPr lang="en-US" dirty="0"/>
              <a:t>with that sad look upon your face</a:t>
            </a:r>
          </a:p>
          <a:p>
            <a:r>
              <a:rPr lang="en-US" dirty="0"/>
              <a:t>I should have changed that stupid lock,</a:t>
            </a:r>
          </a:p>
          <a:p>
            <a:r>
              <a:rPr lang="en-US" dirty="0"/>
              <a:t>I should have made you leave your key</a:t>
            </a:r>
            <a:br>
              <a:rPr lang="en-US" dirty="0"/>
            </a:br>
            <a:r>
              <a:rPr lang="en-US" dirty="0"/>
              <a:t>If I'd known for just one second </a:t>
            </a:r>
          </a:p>
          <a:p>
            <a:r>
              <a:rPr lang="en-US" dirty="0"/>
              <a:t>you'd be back to bother me</a:t>
            </a:r>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44037721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Go on now, go, walk out the door</a:t>
            </a:r>
          </a:p>
          <a:p>
            <a:r>
              <a:rPr lang="en-US" dirty="0"/>
              <a:t>Just turn around now</a:t>
            </a:r>
          </a:p>
          <a:p>
            <a:r>
              <a:rPr lang="en-US" dirty="0" err="1"/>
              <a:t>'Cause</a:t>
            </a:r>
            <a:r>
              <a:rPr lang="en-US" dirty="0"/>
              <a:t> you're not welcome anymore</a:t>
            </a:r>
          </a:p>
          <a:p>
            <a:r>
              <a:rPr lang="en-US" dirty="0"/>
              <a:t>Weren't you the one </a:t>
            </a:r>
          </a:p>
          <a:p>
            <a:r>
              <a:rPr lang="en-US" dirty="0"/>
              <a:t>who tried to hurt me with goodbye?</a:t>
            </a:r>
          </a:p>
          <a:p>
            <a:r>
              <a:rPr lang="en-US" dirty="0"/>
              <a:t>You think I'd crumble?</a:t>
            </a:r>
          </a:p>
          <a:p>
            <a:r>
              <a:rPr lang="en-US" dirty="0"/>
              <a:t>You think I'd lay down and die?</a:t>
            </a:r>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387091726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Oh no, not I, I will survive</a:t>
            </a:r>
          </a:p>
          <a:p>
            <a:r>
              <a:rPr lang="en-US" dirty="0"/>
              <a:t>Oh, as long as I know how to love, </a:t>
            </a:r>
          </a:p>
          <a:p>
            <a:r>
              <a:rPr lang="en-US" dirty="0"/>
              <a:t>I know I'll stay alive</a:t>
            </a:r>
          </a:p>
          <a:p>
            <a:r>
              <a:rPr lang="en-US" dirty="0"/>
              <a:t>I've got all my life to live</a:t>
            </a:r>
          </a:p>
          <a:p>
            <a:r>
              <a:rPr lang="en-US" dirty="0"/>
              <a:t>And I've got all my love to give </a:t>
            </a:r>
          </a:p>
          <a:p>
            <a:r>
              <a:rPr lang="en-US" dirty="0"/>
              <a:t>and I'll survive</a:t>
            </a:r>
          </a:p>
          <a:p>
            <a:r>
              <a:rPr lang="en-US" dirty="0"/>
              <a:t>I will survive, hey, hey</a:t>
            </a:r>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276030648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B27982F-E12C-4E66-81A9-237073B3305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3356"/>
            <a:ext cx="9144000" cy="6843468"/>
          </a:xfrm>
          <a:prstGeom prst="rect">
            <a:avLst/>
          </a:prstGeom>
        </p:spPr>
      </p:pic>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2087423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FA7FE3-1728-4F7E-A94C-60F1483B1803}"/>
              </a:ext>
            </a:extLst>
          </p:cNvPr>
          <p:cNvSpPr>
            <a:spLocks noGrp="1"/>
          </p:cNvSpPr>
          <p:nvPr>
            <p:ph idx="1"/>
          </p:nvPr>
        </p:nvSpPr>
        <p:spPr/>
        <p:txBody>
          <a:bodyPr/>
          <a:lstStyle/>
          <a:p>
            <a:r>
              <a:rPr lang="fr-BE" dirty="0"/>
              <a:t>Ça ira mieux demain</a:t>
            </a:r>
          </a:p>
          <a:p>
            <a:r>
              <a:rPr lang="fr-BE" dirty="0"/>
              <a:t>Ça ira mieux demain</a:t>
            </a:r>
          </a:p>
          <a:p>
            <a:r>
              <a:rPr lang="fr-BE" dirty="0"/>
              <a:t>Si ça te semble loin</a:t>
            </a:r>
          </a:p>
          <a:p>
            <a:r>
              <a:rPr lang="fr-BE" dirty="0"/>
              <a:t>Pourquoi ne pas prendre </a:t>
            </a:r>
          </a:p>
          <a:p>
            <a:r>
              <a:rPr lang="fr-BE" dirty="0"/>
              <a:t>                  un bon jour d'avance ?</a:t>
            </a:r>
          </a:p>
          <a:p>
            <a:r>
              <a:rPr lang="fr-BE" dirty="0"/>
              <a:t>Ça ira mieux demain</a:t>
            </a:r>
          </a:p>
          <a:p>
            <a:r>
              <a:rPr lang="fr-BE" dirty="0"/>
              <a:t>Ça ira mieux demain</a:t>
            </a:r>
          </a:p>
          <a:p>
            <a:r>
              <a:rPr lang="fr-BE" dirty="0"/>
              <a:t>Comme tout finira bien</a:t>
            </a:r>
          </a:p>
          <a:p>
            <a:r>
              <a:rPr lang="fr-BE" dirty="0"/>
              <a:t>Il faut profiter du jour qui vient</a:t>
            </a:r>
          </a:p>
        </p:txBody>
      </p:sp>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a:t>
            </a:r>
            <a:r>
              <a:rPr lang="fr-BE" baseline="0" dirty="0"/>
              <a:t> demain (Muriel)</a:t>
            </a:r>
            <a:endParaRPr lang="fr-BE" dirty="0"/>
          </a:p>
        </p:txBody>
      </p:sp>
    </p:spTree>
    <p:extLst>
      <p:ext uri="{BB962C8B-B14F-4D97-AF65-F5344CB8AC3E}">
        <p14:creationId xmlns:p14="http://schemas.microsoft.com/office/powerpoint/2010/main" val="86670030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It took all the strength I had not to fall apart</a:t>
            </a:r>
          </a:p>
          <a:p>
            <a:r>
              <a:rPr lang="en-US" dirty="0"/>
              <a:t>Kept trying hard to mend the pieces of my broken heart</a:t>
            </a:r>
          </a:p>
          <a:p>
            <a:r>
              <a:rPr lang="en-US" dirty="0"/>
              <a:t>And I spent oh-so many nights </a:t>
            </a:r>
          </a:p>
          <a:p>
            <a:r>
              <a:rPr lang="en-US" dirty="0"/>
              <a:t>just feeling sorry for myself</a:t>
            </a:r>
          </a:p>
          <a:p>
            <a:r>
              <a:rPr lang="en-US" dirty="0"/>
              <a:t>I used to cry</a:t>
            </a:r>
          </a:p>
          <a:p>
            <a:r>
              <a:rPr lang="en-US" dirty="0"/>
              <a:t>But now I hold my head up high </a:t>
            </a:r>
          </a:p>
          <a:p>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1329326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And you see me</a:t>
            </a:r>
          </a:p>
          <a:p>
            <a:r>
              <a:rPr lang="en-US" dirty="0"/>
              <a:t>Somebody new</a:t>
            </a:r>
          </a:p>
          <a:p>
            <a:r>
              <a:rPr lang="en-US" dirty="0"/>
              <a:t>I'm not that chained-up little person </a:t>
            </a:r>
          </a:p>
          <a:p>
            <a:r>
              <a:rPr lang="en-US" dirty="0"/>
              <a:t>still in love with you</a:t>
            </a:r>
          </a:p>
          <a:p>
            <a:r>
              <a:rPr lang="en-US" dirty="0"/>
              <a:t>And so you felt like dropping in </a:t>
            </a:r>
          </a:p>
          <a:p>
            <a:r>
              <a:rPr lang="en-US" dirty="0"/>
              <a:t>and just expect me to be free</a:t>
            </a:r>
            <a:br>
              <a:rPr lang="en-US" dirty="0"/>
            </a:br>
            <a:r>
              <a:rPr lang="en-US" dirty="0"/>
              <a:t>Well, now I'm saving all my </a:t>
            </a:r>
            <a:r>
              <a:rPr lang="en-US" dirty="0" err="1"/>
              <a:t>lovin</a:t>
            </a:r>
            <a:r>
              <a:rPr lang="en-US" dirty="0"/>
              <a:t>’ </a:t>
            </a:r>
          </a:p>
          <a:p>
            <a:r>
              <a:rPr lang="en-US" dirty="0"/>
              <a:t>for someone who's loving me</a:t>
            </a:r>
          </a:p>
          <a:p>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13947427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Go on now, go, walk out the door</a:t>
            </a:r>
          </a:p>
          <a:p>
            <a:r>
              <a:rPr lang="en-US" dirty="0"/>
              <a:t>Just turn around now</a:t>
            </a:r>
          </a:p>
          <a:p>
            <a:r>
              <a:rPr lang="en-US" dirty="0" err="1"/>
              <a:t>'Cause</a:t>
            </a:r>
            <a:r>
              <a:rPr lang="en-US" dirty="0"/>
              <a:t> you're not welcome anymore</a:t>
            </a:r>
          </a:p>
          <a:p>
            <a:r>
              <a:rPr lang="en-US" dirty="0"/>
              <a:t>Weren't you the one who tried </a:t>
            </a:r>
          </a:p>
          <a:p>
            <a:r>
              <a:rPr lang="en-US" dirty="0"/>
              <a:t>to break me with goodbye?</a:t>
            </a:r>
          </a:p>
          <a:p>
            <a:r>
              <a:rPr lang="en-US" dirty="0"/>
              <a:t>You think I'd crumble?</a:t>
            </a:r>
          </a:p>
          <a:p>
            <a:r>
              <a:rPr lang="en-US" dirty="0"/>
              <a:t>You think I'd lay down and die?</a:t>
            </a:r>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319743014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Oh no, not I, I will survive</a:t>
            </a:r>
          </a:p>
          <a:p>
            <a:r>
              <a:rPr lang="en-US" dirty="0"/>
              <a:t>Oh, as long as I know how to love, </a:t>
            </a:r>
          </a:p>
          <a:p>
            <a:r>
              <a:rPr lang="en-US" dirty="0"/>
              <a:t>I know I'll stay alive</a:t>
            </a:r>
          </a:p>
          <a:p>
            <a:r>
              <a:rPr lang="en-US" dirty="0"/>
              <a:t>I've got all my life to live</a:t>
            </a:r>
          </a:p>
          <a:p>
            <a:r>
              <a:rPr lang="en-US" dirty="0"/>
              <a:t>And I've got all my love to give </a:t>
            </a:r>
          </a:p>
          <a:p>
            <a:r>
              <a:rPr lang="en-US" dirty="0"/>
              <a:t>and I'll survive</a:t>
            </a:r>
            <a:br>
              <a:rPr lang="en-US" dirty="0"/>
            </a:br>
            <a:r>
              <a:rPr lang="en-US" dirty="0"/>
              <a:t>I will survive</a:t>
            </a:r>
          </a:p>
          <a:p>
            <a:r>
              <a:rPr lang="en-US" dirty="0"/>
              <a:t>Oh…</a:t>
            </a:r>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31295182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Go on now, go, walk out the door</a:t>
            </a:r>
          </a:p>
          <a:p>
            <a:r>
              <a:rPr lang="en-US" dirty="0"/>
              <a:t>Just turn around now</a:t>
            </a:r>
          </a:p>
          <a:p>
            <a:r>
              <a:rPr lang="en-US" dirty="0" err="1"/>
              <a:t>'Cause</a:t>
            </a:r>
            <a:r>
              <a:rPr lang="en-US" dirty="0"/>
              <a:t> you're not welcome anymore</a:t>
            </a:r>
          </a:p>
          <a:p>
            <a:r>
              <a:rPr lang="en-US" dirty="0"/>
              <a:t>Weren't you the one who tried </a:t>
            </a:r>
          </a:p>
          <a:p>
            <a:r>
              <a:rPr lang="en-US" dirty="0"/>
              <a:t>to break me with goodbye?</a:t>
            </a:r>
          </a:p>
          <a:p>
            <a:r>
              <a:rPr lang="en-US" dirty="0"/>
              <a:t>You think I'd crumble?</a:t>
            </a:r>
          </a:p>
          <a:p>
            <a:r>
              <a:rPr lang="en-US" dirty="0"/>
              <a:t>You think I'd lay down and die?</a:t>
            </a:r>
            <a:endParaRPr lang="fr-BE"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231171522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B46A95-802D-41AF-83C6-F8A8B1807125}"/>
              </a:ext>
            </a:extLst>
          </p:cNvPr>
          <p:cNvSpPr>
            <a:spLocks noGrp="1"/>
          </p:cNvSpPr>
          <p:nvPr>
            <p:ph idx="1"/>
          </p:nvPr>
        </p:nvSpPr>
        <p:spPr/>
        <p:txBody>
          <a:bodyPr/>
          <a:lstStyle/>
          <a:p>
            <a:endParaRPr lang="en-US" dirty="0"/>
          </a:p>
          <a:p>
            <a:r>
              <a:rPr lang="en-US" dirty="0"/>
              <a:t>Oh no, not I, I will survive</a:t>
            </a:r>
          </a:p>
          <a:p>
            <a:r>
              <a:rPr lang="en-US" dirty="0"/>
              <a:t>Oh, as long as I know how to love, </a:t>
            </a:r>
          </a:p>
          <a:p>
            <a:r>
              <a:rPr lang="en-US" dirty="0"/>
              <a:t>I know I'll stay alive</a:t>
            </a:r>
          </a:p>
          <a:p>
            <a:r>
              <a:rPr lang="en-US" dirty="0"/>
              <a:t>I've got all my life to live</a:t>
            </a:r>
          </a:p>
          <a:p>
            <a:r>
              <a:rPr lang="en-US" dirty="0"/>
              <a:t>And I've got all my love to give </a:t>
            </a:r>
          </a:p>
          <a:p>
            <a:r>
              <a:rPr lang="en-US" dirty="0"/>
              <a:t>and I'll survive</a:t>
            </a:r>
            <a:br>
              <a:rPr lang="en-US" dirty="0"/>
            </a:br>
            <a:r>
              <a:rPr lang="en-US" dirty="0"/>
              <a:t>I will survive</a:t>
            </a:r>
            <a:endParaRPr lang="fr-BE" dirty="0"/>
          </a:p>
          <a:p>
            <a:r>
              <a:rPr lang="fr-BE" dirty="0"/>
              <a:t>I </a:t>
            </a:r>
            <a:r>
              <a:rPr lang="fr-BE" dirty="0" err="1"/>
              <a:t>will</a:t>
            </a:r>
            <a:r>
              <a:rPr lang="fr-BE" dirty="0"/>
              <a:t> survive</a:t>
            </a:r>
            <a:endParaRPr lang="en-US" dirty="0"/>
          </a:p>
        </p:txBody>
      </p:sp>
      <p:sp>
        <p:nvSpPr>
          <p:cNvPr id="3" name="Titre 2">
            <a:extLst>
              <a:ext uri="{FF2B5EF4-FFF2-40B4-BE49-F238E27FC236}">
                <a16:creationId xmlns:a16="http://schemas.microsoft.com/office/drawing/2014/main" id="{0AE84BFA-B17D-4AC6-B915-49519A1235A6}"/>
              </a:ext>
            </a:extLst>
          </p:cNvPr>
          <p:cNvSpPr>
            <a:spLocks noGrp="1"/>
          </p:cNvSpPr>
          <p:nvPr>
            <p:ph type="title"/>
          </p:nvPr>
        </p:nvSpPr>
        <p:spPr/>
        <p:txBody>
          <a:bodyPr/>
          <a:lstStyle/>
          <a:p>
            <a:r>
              <a:rPr lang="fr-BE" dirty="0"/>
              <a:t>I </a:t>
            </a:r>
            <a:r>
              <a:rPr lang="fr-BE" dirty="0" err="1"/>
              <a:t>will</a:t>
            </a:r>
            <a:r>
              <a:rPr lang="fr-BE" dirty="0"/>
              <a:t> survive</a:t>
            </a:r>
            <a:r>
              <a:rPr lang="fr-BE" baseline="0" dirty="0"/>
              <a:t> (Dominique)</a:t>
            </a:r>
            <a:endParaRPr lang="fr-BE" dirty="0"/>
          </a:p>
        </p:txBody>
      </p:sp>
    </p:spTree>
    <p:extLst>
      <p:ext uri="{BB962C8B-B14F-4D97-AF65-F5344CB8AC3E}">
        <p14:creationId xmlns:p14="http://schemas.microsoft.com/office/powerpoint/2010/main" val="370037093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048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0734C77D-FC00-4AAE-A7FA-C2AE4330E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0"/>
            <a:ext cx="9144001"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sp>
        <p:nvSpPr>
          <p:cNvPr id="6" name="Rectangle 5">
            <a:extLst>
              <a:ext uri="{FF2B5EF4-FFF2-40B4-BE49-F238E27FC236}">
                <a16:creationId xmlns:a16="http://schemas.microsoft.com/office/drawing/2014/main" id="{C53ADA54-0A0D-4FE6-97B9-4497D62D0AE1}"/>
              </a:ext>
            </a:extLst>
          </p:cNvPr>
          <p:cNvSpPr/>
          <p:nvPr/>
        </p:nvSpPr>
        <p:spPr>
          <a:xfrm>
            <a:off x="107504" y="260648"/>
            <a:ext cx="7148112"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Je reviens chez nous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8269848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52E427B-A7D8-4C0E-8B3D-0FD31C6FD5B5}"/>
              </a:ext>
            </a:extLst>
          </p:cNvPr>
          <p:cNvSpPr>
            <a:spLocks noGrp="1"/>
          </p:cNvSpPr>
          <p:nvPr>
            <p:ph idx="1"/>
          </p:nvPr>
        </p:nvSpPr>
        <p:spPr/>
        <p:txBody>
          <a:bodyPr/>
          <a:lstStyle/>
          <a:p>
            <a:r>
              <a:rPr lang="fr-BE" dirty="0"/>
              <a:t>Il a neigé a Port-au-Prince</a:t>
            </a:r>
          </a:p>
          <a:p>
            <a:r>
              <a:rPr lang="fr-BE" dirty="0"/>
              <a:t>il pleut encore à Chamonix</a:t>
            </a:r>
          </a:p>
          <a:p>
            <a:r>
              <a:rPr lang="fr-BE" dirty="0"/>
              <a:t>On traverse a gué la Garonne</a:t>
            </a:r>
          </a:p>
          <a:p>
            <a:r>
              <a:rPr lang="fr-BE" dirty="0"/>
              <a:t>le ciel est plein bleu à Paris.</a:t>
            </a:r>
          </a:p>
          <a:p>
            <a:endParaRPr lang="fr-BE" dirty="0"/>
          </a:p>
          <a:p>
            <a:r>
              <a:rPr lang="fr-BE" dirty="0"/>
              <a:t>Mamie l'hiver est à l'envers</a:t>
            </a:r>
          </a:p>
          <a:p>
            <a:r>
              <a:rPr lang="fr-BE" dirty="0"/>
              <a:t>ne t'en retourne pas dehors</a:t>
            </a:r>
          </a:p>
          <a:p>
            <a:r>
              <a:rPr lang="fr-BE" dirty="0"/>
              <a:t>Le monde est en chamaille</a:t>
            </a:r>
          </a:p>
          <a:p>
            <a:r>
              <a:rPr lang="fr-BE" dirty="0"/>
              <a:t>on gèle au sud on sue au nord</a:t>
            </a:r>
          </a:p>
        </p:txBody>
      </p:sp>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spTree>
    <p:extLst>
      <p:ext uri="{BB962C8B-B14F-4D97-AF65-F5344CB8AC3E}">
        <p14:creationId xmlns:p14="http://schemas.microsoft.com/office/powerpoint/2010/main" val="31606419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52E427B-A7D8-4C0E-8B3D-0FD31C6FD5B5}"/>
              </a:ext>
            </a:extLst>
          </p:cNvPr>
          <p:cNvSpPr>
            <a:spLocks noGrp="1"/>
          </p:cNvSpPr>
          <p:nvPr>
            <p:ph idx="1"/>
          </p:nvPr>
        </p:nvSpPr>
        <p:spPr/>
        <p:txBody>
          <a:bodyPr/>
          <a:lstStyle/>
          <a:p>
            <a:r>
              <a:rPr lang="fr-BE" dirty="0"/>
              <a:t>Fais du feu dans la cheminée, </a:t>
            </a:r>
          </a:p>
          <a:p>
            <a:r>
              <a:rPr lang="fr-BE" dirty="0"/>
              <a:t>je reviens chez nous</a:t>
            </a:r>
          </a:p>
          <a:p>
            <a:r>
              <a:rPr lang="fr-BE" dirty="0"/>
              <a:t>S'il fait du soleil à Paris, </a:t>
            </a:r>
          </a:p>
          <a:p>
            <a:r>
              <a:rPr lang="fr-BE" dirty="0"/>
              <a:t>il en fait partout</a:t>
            </a:r>
          </a:p>
          <a:p>
            <a:endParaRPr lang="fr-BE" dirty="0"/>
          </a:p>
          <a:p>
            <a:r>
              <a:rPr lang="fr-BE" dirty="0"/>
              <a:t>Fais du feu dans la cheminée,</a:t>
            </a:r>
          </a:p>
          <a:p>
            <a:r>
              <a:rPr lang="fr-BE" dirty="0"/>
              <a:t>je reviens chez nous</a:t>
            </a:r>
          </a:p>
          <a:p>
            <a:r>
              <a:rPr lang="fr-BE" dirty="0"/>
              <a:t>S'il fait du soleil à Paris,</a:t>
            </a:r>
          </a:p>
          <a:p>
            <a:r>
              <a:rPr lang="fr-BE" dirty="0"/>
              <a:t> il en fait partout</a:t>
            </a:r>
          </a:p>
        </p:txBody>
      </p:sp>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pic>
        <p:nvPicPr>
          <p:cNvPr id="5" name="Image 4">
            <a:extLst>
              <a:ext uri="{FF2B5EF4-FFF2-40B4-BE49-F238E27FC236}">
                <a16:creationId xmlns:a16="http://schemas.microsoft.com/office/drawing/2014/main" id="{3A63FACC-7082-473C-8BBA-B78145A15E3A}"/>
              </a:ext>
            </a:extLst>
          </p:cNvPr>
          <p:cNvPicPr>
            <a:picLocks noChangeAspect="1"/>
          </p:cNvPicPr>
          <p:nvPr/>
        </p:nvPicPr>
        <p:blipFill>
          <a:blip r:embed="rId2"/>
          <a:stretch>
            <a:fillRect/>
          </a:stretch>
        </p:blipFill>
        <p:spPr>
          <a:xfrm>
            <a:off x="6692108" y="1285875"/>
            <a:ext cx="1990725" cy="4286250"/>
          </a:xfrm>
          <a:prstGeom prst="rect">
            <a:avLst/>
          </a:prstGeom>
          <a:effectLst>
            <a:softEdge rad="127000"/>
          </a:effectLst>
        </p:spPr>
      </p:pic>
    </p:spTree>
    <p:extLst>
      <p:ext uri="{BB962C8B-B14F-4D97-AF65-F5344CB8AC3E}">
        <p14:creationId xmlns:p14="http://schemas.microsoft.com/office/powerpoint/2010/main" val="1539211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7DFA7FE3-1728-4F7E-A94C-60F1483B1803}"/>
              </a:ext>
            </a:extLst>
          </p:cNvPr>
          <p:cNvSpPr>
            <a:spLocks noGrp="1"/>
          </p:cNvSpPr>
          <p:nvPr>
            <p:ph idx="1"/>
          </p:nvPr>
        </p:nvSpPr>
        <p:spPr/>
        <p:txBody>
          <a:bodyPr/>
          <a:lstStyle/>
          <a:p>
            <a:r>
              <a:rPr lang="fr-BE" dirty="0"/>
              <a:t>Ça ira mieux demain</a:t>
            </a:r>
          </a:p>
          <a:p>
            <a:r>
              <a:rPr lang="fr-BE" dirty="0"/>
              <a:t>Ça ira mieux demain</a:t>
            </a:r>
          </a:p>
          <a:p>
            <a:r>
              <a:rPr lang="fr-BE" dirty="0"/>
              <a:t>Si ça te semble loin</a:t>
            </a:r>
          </a:p>
          <a:p>
            <a:r>
              <a:rPr lang="fr-BE" dirty="0"/>
              <a:t>Pourquoi ne pas prendre </a:t>
            </a:r>
          </a:p>
          <a:p>
            <a:r>
              <a:rPr lang="fr-BE" dirty="0"/>
              <a:t>                  un bon jour d'avance ?</a:t>
            </a:r>
          </a:p>
          <a:p>
            <a:r>
              <a:rPr lang="fr-BE" dirty="0"/>
              <a:t>Ça ira mieux demain</a:t>
            </a:r>
          </a:p>
          <a:p>
            <a:r>
              <a:rPr lang="fr-BE" dirty="0"/>
              <a:t>Ça ira mieux demain</a:t>
            </a:r>
          </a:p>
          <a:p>
            <a:r>
              <a:rPr lang="fr-BE" dirty="0"/>
              <a:t>Comme tout finira bien</a:t>
            </a:r>
          </a:p>
          <a:p>
            <a:r>
              <a:rPr lang="fr-BE" dirty="0"/>
              <a:t>Il faut profiter, profiter, profiter</a:t>
            </a:r>
          </a:p>
          <a:p>
            <a:r>
              <a:rPr lang="fr-BE" dirty="0"/>
              <a:t>                                    du jour qui vient</a:t>
            </a:r>
          </a:p>
        </p:txBody>
      </p:sp>
      <p:sp>
        <p:nvSpPr>
          <p:cNvPr id="3" name="Titre 2">
            <a:extLst>
              <a:ext uri="{FF2B5EF4-FFF2-40B4-BE49-F238E27FC236}">
                <a16:creationId xmlns:a16="http://schemas.microsoft.com/office/drawing/2014/main" id="{3CF6F91C-46AF-4231-A22E-4EC986287214}"/>
              </a:ext>
            </a:extLst>
          </p:cNvPr>
          <p:cNvSpPr>
            <a:spLocks noGrp="1"/>
          </p:cNvSpPr>
          <p:nvPr>
            <p:ph type="title"/>
          </p:nvPr>
        </p:nvSpPr>
        <p:spPr/>
        <p:txBody>
          <a:bodyPr/>
          <a:lstStyle/>
          <a:p>
            <a:r>
              <a:rPr lang="fr-BE" dirty="0"/>
              <a:t>Ça ira mieux</a:t>
            </a:r>
            <a:r>
              <a:rPr lang="fr-BE" baseline="0" dirty="0"/>
              <a:t> demain (Muriel)</a:t>
            </a:r>
            <a:endParaRPr lang="fr-BE" dirty="0"/>
          </a:p>
        </p:txBody>
      </p:sp>
    </p:spTree>
    <p:extLst>
      <p:ext uri="{BB962C8B-B14F-4D97-AF65-F5344CB8AC3E}">
        <p14:creationId xmlns:p14="http://schemas.microsoft.com/office/powerpoint/2010/main" val="11783190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52E427B-A7D8-4C0E-8B3D-0FD31C6FD5B5}"/>
              </a:ext>
            </a:extLst>
          </p:cNvPr>
          <p:cNvSpPr>
            <a:spLocks noGrp="1"/>
          </p:cNvSpPr>
          <p:nvPr>
            <p:ph idx="1"/>
          </p:nvPr>
        </p:nvSpPr>
        <p:spPr/>
        <p:txBody>
          <a:bodyPr/>
          <a:lstStyle/>
          <a:p>
            <a:r>
              <a:rPr lang="fr-BE" dirty="0"/>
              <a:t>La Seine a repris ses 20 berges</a:t>
            </a:r>
          </a:p>
          <a:p>
            <a:r>
              <a:rPr lang="fr-BE" dirty="0"/>
              <a:t>malgré les lourdes giboulées</a:t>
            </a:r>
          </a:p>
          <a:p>
            <a:r>
              <a:rPr lang="fr-BE" dirty="0"/>
              <a:t>Si j'ai du frimas sur les lèvres</a:t>
            </a:r>
          </a:p>
          <a:p>
            <a:r>
              <a:rPr lang="fr-BE" dirty="0"/>
              <a:t>c'est que je veille à ses côtés</a:t>
            </a:r>
          </a:p>
          <a:p>
            <a:endParaRPr lang="fr-BE" dirty="0"/>
          </a:p>
          <a:p>
            <a:r>
              <a:rPr lang="fr-BE" dirty="0"/>
              <a:t>Ma mie j'ai le cœur à l'envers</a:t>
            </a:r>
          </a:p>
          <a:p>
            <a:r>
              <a:rPr lang="fr-BE" dirty="0"/>
              <a:t>le temps ravive le cerfeuil</a:t>
            </a:r>
          </a:p>
          <a:p>
            <a:r>
              <a:rPr lang="fr-BE" dirty="0"/>
              <a:t>Je ne veux pas être tout seul</a:t>
            </a:r>
          </a:p>
          <a:p>
            <a:r>
              <a:rPr lang="fr-BE" dirty="0"/>
              <a:t>quand l'hiver tournera de l’œil </a:t>
            </a:r>
          </a:p>
        </p:txBody>
      </p:sp>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spTree>
    <p:extLst>
      <p:ext uri="{BB962C8B-B14F-4D97-AF65-F5344CB8AC3E}">
        <p14:creationId xmlns:p14="http://schemas.microsoft.com/office/powerpoint/2010/main" val="228121459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52E427B-A7D8-4C0E-8B3D-0FD31C6FD5B5}"/>
              </a:ext>
            </a:extLst>
          </p:cNvPr>
          <p:cNvSpPr>
            <a:spLocks noGrp="1"/>
          </p:cNvSpPr>
          <p:nvPr>
            <p:ph idx="1"/>
          </p:nvPr>
        </p:nvSpPr>
        <p:spPr/>
        <p:txBody>
          <a:bodyPr/>
          <a:lstStyle/>
          <a:p>
            <a:r>
              <a:rPr lang="fr-BE" dirty="0"/>
              <a:t>Fais du feu dans la cheminée, </a:t>
            </a:r>
          </a:p>
          <a:p>
            <a:r>
              <a:rPr lang="fr-BE" dirty="0"/>
              <a:t>je reviens chez nous</a:t>
            </a:r>
          </a:p>
          <a:p>
            <a:r>
              <a:rPr lang="fr-BE" dirty="0"/>
              <a:t>S'il fait du soleil à Paris, </a:t>
            </a:r>
          </a:p>
          <a:p>
            <a:r>
              <a:rPr lang="fr-BE" dirty="0"/>
              <a:t>il en fait partout</a:t>
            </a:r>
          </a:p>
          <a:p>
            <a:endParaRPr lang="fr-BE" dirty="0"/>
          </a:p>
          <a:p>
            <a:r>
              <a:rPr lang="fr-BE" dirty="0"/>
              <a:t>Fais du feu dans la cheminée,</a:t>
            </a:r>
          </a:p>
          <a:p>
            <a:r>
              <a:rPr lang="fr-BE" dirty="0"/>
              <a:t>je reviens chez nous</a:t>
            </a:r>
          </a:p>
          <a:p>
            <a:r>
              <a:rPr lang="fr-BE" dirty="0"/>
              <a:t>S'il fait du soleil à Paris,</a:t>
            </a:r>
          </a:p>
          <a:p>
            <a:r>
              <a:rPr lang="fr-BE" dirty="0"/>
              <a:t>il en fait partout</a:t>
            </a:r>
          </a:p>
        </p:txBody>
      </p:sp>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pic>
        <p:nvPicPr>
          <p:cNvPr id="5" name="Image 4">
            <a:extLst>
              <a:ext uri="{FF2B5EF4-FFF2-40B4-BE49-F238E27FC236}">
                <a16:creationId xmlns:a16="http://schemas.microsoft.com/office/drawing/2014/main" id="{37FAF8FD-29B9-44FF-ADD5-C5E0936B39C1}"/>
              </a:ext>
            </a:extLst>
          </p:cNvPr>
          <p:cNvPicPr>
            <a:picLocks noChangeAspect="1"/>
          </p:cNvPicPr>
          <p:nvPr/>
        </p:nvPicPr>
        <p:blipFill>
          <a:blip r:embed="rId2"/>
          <a:stretch>
            <a:fillRect/>
          </a:stretch>
        </p:blipFill>
        <p:spPr>
          <a:xfrm>
            <a:off x="6692108" y="1285875"/>
            <a:ext cx="1990725" cy="4286250"/>
          </a:xfrm>
          <a:prstGeom prst="rect">
            <a:avLst/>
          </a:prstGeom>
          <a:effectLst>
            <a:softEdge rad="127000"/>
          </a:effectLst>
        </p:spPr>
      </p:pic>
    </p:spTree>
    <p:extLst>
      <p:ext uri="{BB962C8B-B14F-4D97-AF65-F5344CB8AC3E}">
        <p14:creationId xmlns:p14="http://schemas.microsoft.com/office/powerpoint/2010/main" val="17427518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52E427B-A7D8-4C0E-8B3D-0FD31C6FD5B5}"/>
              </a:ext>
            </a:extLst>
          </p:cNvPr>
          <p:cNvSpPr>
            <a:spLocks noGrp="1"/>
          </p:cNvSpPr>
          <p:nvPr>
            <p:ph idx="1"/>
          </p:nvPr>
        </p:nvSpPr>
        <p:spPr/>
        <p:txBody>
          <a:bodyPr/>
          <a:lstStyle/>
          <a:p>
            <a:r>
              <a:rPr lang="fr-BE" dirty="0"/>
              <a:t>Je rapporte avec mes bagages</a:t>
            </a:r>
          </a:p>
          <a:p>
            <a:r>
              <a:rPr lang="fr-BE" dirty="0"/>
              <a:t>un goût qui m'était étranger</a:t>
            </a:r>
          </a:p>
          <a:p>
            <a:r>
              <a:rPr lang="fr-BE" dirty="0"/>
              <a:t>Moitié dompté, moitié sauvage,</a:t>
            </a:r>
          </a:p>
          <a:p>
            <a:r>
              <a:rPr lang="fr-BE" dirty="0"/>
              <a:t>c'est l'amour de mon potager.</a:t>
            </a:r>
          </a:p>
          <a:p>
            <a:endParaRPr lang="fr-BE" dirty="0"/>
          </a:p>
        </p:txBody>
      </p:sp>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pic>
        <p:nvPicPr>
          <p:cNvPr id="2050" name="Picture 2">
            <a:extLst>
              <a:ext uri="{FF2B5EF4-FFF2-40B4-BE49-F238E27FC236}">
                <a16:creationId xmlns:a16="http://schemas.microsoft.com/office/drawing/2014/main" id="{692AB8A8-72A3-4F4F-8F92-D75343C86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49" y="3382112"/>
            <a:ext cx="4105147" cy="300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410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52E427B-A7D8-4C0E-8B3D-0FD31C6FD5B5}"/>
              </a:ext>
            </a:extLst>
          </p:cNvPr>
          <p:cNvSpPr>
            <a:spLocks noGrp="1"/>
          </p:cNvSpPr>
          <p:nvPr>
            <p:ph idx="1"/>
          </p:nvPr>
        </p:nvSpPr>
        <p:spPr/>
        <p:txBody>
          <a:bodyPr/>
          <a:lstStyle/>
          <a:p>
            <a:r>
              <a:rPr lang="fr-BE" dirty="0"/>
              <a:t>Fais du feu dans la cheminée, </a:t>
            </a:r>
          </a:p>
          <a:p>
            <a:r>
              <a:rPr lang="fr-BE" dirty="0"/>
              <a:t>je reviens chez nous</a:t>
            </a:r>
          </a:p>
          <a:p>
            <a:r>
              <a:rPr lang="fr-BE" dirty="0"/>
              <a:t>S'il fait du soleil à Paris, </a:t>
            </a:r>
          </a:p>
          <a:p>
            <a:r>
              <a:rPr lang="fr-BE" dirty="0"/>
              <a:t>il en fait partout</a:t>
            </a:r>
          </a:p>
          <a:p>
            <a:endParaRPr lang="fr-BE" dirty="0"/>
          </a:p>
          <a:p>
            <a:r>
              <a:rPr lang="fr-BE" dirty="0"/>
              <a:t>La </a:t>
            </a:r>
            <a:r>
              <a:rPr lang="fr-BE" dirty="0" err="1"/>
              <a:t>la</a:t>
            </a:r>
            <a:r>
              <a:rPr lang="fr-BE" dirty="0"/>
              <a:t> </a:t>
            </a:r>
            <a:r>
              <a:rPr lang="fr-BE" dirty="0" err="1"/>
              <a:t>la</a:t>
            </a:r>
            <a:r>
              <a:rPr lang="fr-BE" dirty="0"/>
              <a:t>   </a:t>
            </a:r>
            <a:r>
              <a:rPr lang="fr-BE" dirty="0" err="1"/>
              <a:t>la</a:t>
            </a:r>
            <a:r>
              <a:rPr lang="fr-BE" dirty="0"/>
              <a:t> </a:t>
            </a:r>
            <a:r>
              <a:rPr lang="fr-BE" dirty="0" err="1"/>
              <a:t>la</a:t>
            </a:r>
            <a:r>
              <a:rPr lang="fr-BE" dirty="0"/>
              <a:t> </a:t>
            </a:r>
            <a:r>
              <a:rPr lang="fr-BE" dirty="0" err="1"/>
              <a:t>la</a:t>
            </a:r>
            <a:r>
              <a:rPr lang="fr-BE" dirty="0"/>
              <a:t> </a:t>
            </a:r>
            <a:r>
              <a:rPr lang="fr-BE" dirty="0" err="1"/>
              <a:t>la</a:t>
            </a:r>
            <a:r>
              <a:rPr lang="fr-BE" dirty="0"/>
              <a:t> </a:t>
            </a:r>
            <a:r>
              <a:rPr lang="fr-BE" dirty="0" err="1"/>
              <a:t>la</a:t>
            </a:r>
            <a:endParaRPr lang="fr-BE" dirty="0"/>
          </a:p>
          <a:p>
            <a:r>
              <a:rPr lang="fr-BE" dirty="0"/>
              <a:t>je reviens chez nous.</a:t>
            </a:r>
          </a:p>
        </p:txBody>
      </p:sp>
      <p:sp>
        <p:nvSpPr>
          <p:cNvPr id="3" name="Titre 2">
            <a:extLst>
              <a:ext uri="{FF2B5EF4-FFF2-40B4-BE49-F238E27FC236}">
                <a16:creationId xmlns:a16="http://schemas.microsoft.com/office/drawing/2014/main" id="{9AD8C417-5BB7-496F-9549-97D5522C977F}"/>
              </a:ext>
            </a:extLst>
          </p:cNvPr>
          <p:cNvSpPr>
            <a:spLocks noGrp="1"/>
          </p:cNvSpPr>
          <p:nvPr>
            <p:ph type="title"/>
          </p:nvPr>
        </p:nvSpPr>
        <p:spPr/>
        <p:txBody>
          <a:bodyPr/>
          <a:lstStyle/>
          <a:p>
            <a:r>
              <a:rPr lang="fr-BE" dirty="0"/>
              <a:t>Fais du feu dans la cheminée (Willy)</a:t>
            </a:r>
          </a:p>
        </p:txBody>
      </p:sp>
      <p:pic>
        <p:nvPicPr>
          <p:cNvPr id="5" name="Image 4">
            <a:extLst>
              <a:ext uri="{FF2B5EF4-FFF2-40B4-BE49-F238E27FC236}">
                <a16:creationId xmlns:a16="http://schemas.microsoft.com/office/drawing/2014/main" id="{15AAB581-37E1-479E-AE7A-D0D29426EC09}"/>
              </a:ext>
            </a:extLst>
          </p:cNvPr>
          <p:cNvPicPr>
            <a:picLocks noChangeAspect="1"/>
          </p:cNvPicPr>
          <p:nvPr/>
        </p:nvPicPr>
        <p:blipFill>
          <a:blip r:embed="rId2"/>
          <a:stretch>
            <a:fillRect/>
          </a:stretch>
        </p:blipFill>
        <p:spPr>
          <a:xfrm>
            <a:off x="6692108" y="1285875"/>
            <a:ext cx="1990725" cy="4286250"/>
          </a:xfrm>
          <a:prstGeom prst="rect">
            <a:avLst/>
          </a:prstGeom>
          <a:effectLst>
            <a:softEdge rad="127000"/>
          </a:effectLst>
        </p:spPr>
      </p:pic>
    </p:spTree>
    <p:extLst>
      <p:ext uri="{BB962C8B-B14F-4D97-AF65-F5344CB8AC3E}">
        <p14:creationId xmlns:p14="http://schemas.microsoft.com/office/powerpoint/2010/main" val="380423149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00449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C4C7856-3A03-418C-80BC-8616106A86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9144000" cy="6856825"/>
          </a:xfrm>
          <a:prstGeom prst="rect">
            <a:avLst/>
          </a:prstGeom>
        </p:spPr>
      </p:pic>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Battez-vous (Françoise)</a:t>
            </a:r>
          </a:p>
        </p:txBody>
      </p:sp>
      <p:sp>
        <p:nvSpPr>
          <p:cNvPr id="7" name="Rectangle 6">
            <a:extLst>
              <a:ext uri="{FF2B5EF4-FFF2-40B4-BE49-F238E27FC236}">
                <a16:creationId xmlns:a16="http://schemas.microsoft.com/office/drawing/2014/main" id="{69105302-43F9-4158-BC91-2DD82D165405}"/>
              </a:ext>
            </a:extLst>
          </p:cNvPr>
          <p:cNvSpPr/>
          <p:nvPr/>
        </p:nvSpPr>
        <p:spPr>
          <a:xfrm>
            <a:off x="217060" y="5858892"/>
            <a:ext cx="4108817"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Battez-vous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3601939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Faites-vous la guerre pour me faire la cour</a:t>
            </a:r>
          </a:p>
          <a:p>
            <a:r>
              <a:rPr lang="fr-BE" dirty="0"/>
              <a:t>Maintenant battez-vous</a:t>
            </a:r>
          </a:p>
          <a:p>
            <a:r>
              <a:rPr lang="fr-BE" dirty="0"/>
              <a:t>Soyez gangsters, soyez voyous</a:t>
            </a:r>
          </a:p>
          <a:p>
            <a:r>
              <a:rPr lang="fr-BE" dirty="0"/>
              <a:t>Maintenant battez-vous</a:t>
            </a:r>
          </a:p>
          <a:p>
            <a:endParaRPr lang="fr-BE" dirty="0"/>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Battez-vous (Françoise)</a:t>
            </a:r>
          </a:p>
        </p:txBody>
      </p:sp>
    </p:spTree>
    <p:extLst>
      <p:ext uri="{BB962C8B-B14F-4D97-AF65-F5344CB8AC3E}">
        <p14:creationId xmlns:p14="http://schemas.microsoft.com/office/powerpoint/2010/main" val="107031881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Toi mon tout, mon loubard</a:t>
            </a:r>
          </a:p>
          <a:p>
            <a:r>
              <a:rPr lang="fr-BE" dirty="0"/>
              <a:t>Tu serais mon lascar superstar</a:t>
            </a:r>
          </a:p>
          <a:p>
            <a:r>
              <a:rPr lang="fr-BE" dirty="0"/>
              <a:t>J’ai tellement besoin d’amour</a:t>
            </a:r>
          </a:p>
          <a:p>
            <a:r>
              <a:rPr lang="fr-BE" dirty="0"/>
              <a:t>De tes bras, de ta voix de velours</a:t>
            </a:r>
          </a:p>
          <a:p>
            <a:endParaRPr lang="fr-BE" dirty="0"/>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Battez-vous (Françoise)</a:t>
            </a:r>
          </a:p>
        </p:txBody>
      </p:sp>
    </p:spTree>
    <p:extLst>
      <p:ext uri="{BB962C8B-B14F-4D97-AF65-F5344CB8AC3E}">
        <p14:creationId xmlns:p14="http://schemas.microsoft.com/office/powerpoint/2010/main" val="386715898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Sortez les dollars et les bijoux</a:t>
            </a:r>
          </a:p>
          <a:p>
            <a:r>
              <a:rPr lang="fr-BE" dirty="0"/>
              <a:t>Mettez-vous à genoux</a:t>
            </a:r>
          </a:p>
          <a:p>
            <a:r>
              <a:rPr lang="fr-BE" dirty="0"/>
              <a:t>Dans la Jaguar, dans la gadoue</a:t>
            </a:r>
          </a:p>
          <a:p>
            <a:r>
              <a:rPr lang="fr-BE" dirty="0"/>
              <a:t>Mettez-vous à genoux</a:t>
            </a:r>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Battez-vous (Françoise)</a:t>
            </a:r>
          </a:p>
        </p:txBody>
      </p:sp>
    </p:spTree>
    <p:extLst>
      <p:ext uri="{BB962C8B-B14F-4D97-AF65-F5344CB8AC3E}">
        <p14:creationId xmlns:p14="http://schemas.microsoft.com/office/powerpoint/2010/main" val="101509803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endParaRPr lang="fr-BE" dirty="0"/>
          </a:p>
          <a:p>
            <a:r>
              <a:rPr lang="fr-BE" dirty="0"/>
              <a:t>Toi mon tout, mon loubard</a:t>
            </a:r>
          </a:p>
          <a:p>
            <a:r>
              <a:rPr lang="fr-BE" dirty="0"/>
              <a:t>Tu serais mon lascar superstar</a:t>
            </a:r>
          </a:p>
          <a:p>
            <a:r>
              <a:rPr lang="fr-BE" dirty="0"/>
              <a:t>J’ai tellement besoin d’amour</a:t>
            </a:r>
          </a:p>
          <a:p>
            <a:r>
              <a:rPr lang="fr-BE" dirty="0"/>
              <a:t>De tes bras, de ta voix de velours</a:t>
            </a:r>
          </a:p>
          <a:p>
            <a:endParaRPr lang="fr-BE" dirty="0"/>
          </a:p>
          <a:p>
            <a:r>
              <a:rPr lang="fr-BE" dirty="0"/>
              <a:t>J’ai tellement besoin d’amour</a:t>
            </a:r>
          </a:p>
          <a:p>
            <a:r>
              <a:rPr lang="fr-BE" dirty="0"/>
              <a:t>Tu ferais de moi ta belle de jour</a:t>
            </a:r>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Battez-vous (Françoise)</a:t>
            </a:r>
          </a:p>
        </p:txBody>
      </p:sp>
    </p:spTree>
    <p:extLst>
      <p:ext uri="{BB962C8B-B14F-4D97-AF65-F5344CB8AC3E}">
        <p14:creationId xmlns:p14="http://schemas.microsoft.com/office/powerpoint/2010/main" val="377798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8266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181776B-18EA-405E-997E-53D73E8E6604}"/>
              </a:ext>
            </a:extLst>
          </p:cNvPr>
          <p:cNvSpPr>
            <a:spLocks noGrp="1"/>
          </p:cNvSpPr>
          <p:nvPr>
            <p:ph idx="1"/>
          </p:nvPr>
        </p:nvSpPr>
        <p:spPr/>
        <p:txBody>
          <a:bodyPr/>
          <a:lstStyle/>
          <a:p>
            <a:r>
              <a:rPr lang="fr-BE" dirty="0"/>
              <a:t>Je rêve d’un </a:t>
            </a:r>
            <a:r>
              <a:rPr lang="fr-BE" dirty="0" err="1"/>
              <a:t>king</a:t>
            </a:r>
            <a:r>
              <a:rPr lang="fr-BE" dirty="0"/>
              <a:t> de kidnapping</a:t>
            </a:r>
          </a:p>
          <a:p>
            <a:r>
              <a:rPr lang="fr-BE" dirty="0"/>
              <a:t>De quitter mon pauvre living</a:t>
            </a:r>
          </a:p>
          <a:p>
            <a:r>
              <a:rPr lang="fr-BE" dirty="0"/>
              <a:t>Je veux du swing et du </a:t>
            </a:r>
            <a:r>
              <a:rPr lang="fr-BE" dirty="0" err="1"/>
              <a:t>bling</a:t>
            </a:r>
            <a:r>
              <a:rPr lang="fr-BE" dirty="0"/>
              <a:t> </a:t>
            </a:r>
            <a:r>
              <a:rPr lang="fr-BE" dirty="0" err="1"/>
              <a:t>bling</a:t>
            </a:r>
            <a:endParaRPr lang="fr-BE" dirty="0"/>
          </a:p>
          <a:p>
            <a:r>
              <a:rPr lang="fr-BE" dirty="0"/>
              <a:t>Et que le meilleur gagne sur le ring</a:t>
            </a:r>
          </a:p>
        </p:txBody>
      </p:sp>
      <p:sp>
        <p:nvSpPr>
          <p:cNvPr id="3" name="Titre 2">
            <a:extLst>
              <a:ext uri="{FF2B5EF4-FFF2-40B4-BE49-F238E27FC236}">
                <a16:creationId xmlns:a16="http://schemas.microsoft.com/office/drawing/2014/main" id="{A4990C99-DE07-4D8A-914F-10A9305F9BA8}"/>
              </a:ext>
            </a:extLst>
          </p:cNvPr>
          <p:cNvSpPr>
            <a:spLocks noGrp="1"/>
          </p:cNvSpPr>
          <p:nvPr>
            <p:ph type="title"/>
          </p:nvPr>
        </p:nvSpPr>
        <p:spPr/>
        <p:txBody>
          <a:bodyPr/>
          <a:lstStyle/>
          <a:p>
            <a:endParaRPr lang="fr-BE"/>
          </a:p>
        </p:txBody>
      </p:sp>
    </p:spTree>
    <p:extLst>
      <p:ext uri="{BB962C8B-B14F-4D97-AF65-F5344CB8AC3E}">
        <p14:creationId xmlns:p14="http://schemas.microsoft.com/office/powerpoint/2010/main" val="111042981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2E0D991-719D-4E29-B765-DCF8DA9B500E}"/>
              </a:ext>
            </a:extLst>
          </p:cNvPr>
          <p:cNvSpPr>
            <a:spLocks noGrp="1"/>
          </p:cNvSpPr>
          <p:nvPr>
            <p:ph idx="1"/>
          </p:nvPr>
        </p:nvSpPr>
        <p:spPr/>
        <p:txBody>
          <a:bodyPr/>
          <a:lstStyle/>
          <a:p>
            <a:r>
              <a:rPr lang="fr-BE" dirty="0"/>
              <a:t>Toi mon tout, mon loubard</a:t>
            </a:r>
          </a:p>
          <a:p>
            <a:r>
              <a:rPr lang="fr-BE" dirty="0"/>
              <a:t>Tu serais mon lascar superstar</a:t>
            </a:r>
          </a:p>
          <a:p>
            <a:r>
              <a:rPr lang="fr-BE" dirty="0"/>
              <a:t>Moi j'ai si peur dans le noir</a:t>
            </a:r>
          </a:p>
          <a:p>
            <a:r>
              <a:rPr lang="fr-BE" dirty="0"/>
              <a:t>J’ai tellement besoin d’amour</a:t>
            </a:r>
          </a:p>
          <a:p>
            <a:r>
              <a:rPr lang="fr-BE" dirty="0"/>
              <a:t>De tes bras, de ta voix de velours</a:t>
            </a:r>
          </a:p>
          <a:p>
            <a:r>
              <a:rPr lang="fr-BE" dirty="0"/>
              <a:t>J’ai tellement besoin d’amour</a:t>
            </a:r>
          </a:p>
          <a:p>
            <a:r>
              <a:rPr lang="fr-BE" dirty="0"/>
              <a:t>Tu ferais de moi ta belle de jour</a:t>
            </a:r>
          </a:p>
          <a:p>
            <a:endParaRPr lang="fr-BE" dirty="0"/>
          </a:p>
        </p:txBody>
      </p:sp>
      <p:sp>
        <p:nvSpPr>
          <p:cNvPr id="3" name="Titre 2">
            <a:extLst>
              <a:ext uri="{FF2B5EF4-FFF2-40B4-BE49-F238E27FC236}">
                <a16:creationId xmlns:a16="http://schemas.microsoft.com/office/drawing/2014/main" id="{4AFA633F-ABCF-4725-BE0A-5666A692D678}"/>
              </a:ext>
            </a:extLst>
          </p:cNvPr>
          <p:cNvSpPr>
            <a:spLocks noGrp="1"/>
          </p:cNvSpPr>
          <p:nvPr>
            <p:ph type="title"/>
          </p:nvPr>
        </p:nvSpPr>
        <p:spPr/>
        <p:txBody>
          <a:bodyPr/>
          <a:lstStyle/>
          <a:p>
            <a:endParaRPr lang="fr-BE" dirty="0"/>
          </a:p>
        </p:txBody>
      </p:sp>
    </p:spTree>
    <p:extLst>
      <p:ext uri="{BB962C8B-B14F-4D97-AF65-F5344CB8AC3E}">
        <p14:creationId xmlns:p14="http://schemas.microsoft.com/office/powerpoint/2010/main" val="125603543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2E0D991-719D-4E29-B765-DCF8DA9B500E}"/>
              </a:ext>
            </a:extLst>
          </p:cNvPr>
          <p:cNvSpPr>
            <a:spLocks noGrp="1"/>
          </p:cNvSpPr>
          <p:nvPr>
            <p:ph idx="1"/>
          </p:nvPr>
        </p:nvSpPr>
        <p:spPr/>
        <p:txBody>
          <a:bodyPr/>
          <a:lstStyle/>
          <a:p>
            <a:r>
              <a:rPr lang="fr-BE" dirty="0"/>
              <a:t>J’ai tellement besoin d’amour</a:t>
            </a:r>
          </a:p>
          <a:p>
            <a:r>
              <a:rPr lang="fr-BE" dirty="0"/>
              <a:t>Et maintenant battez vous</a:t>
            </a:r>
          </a:p>
          <a:p>
            <a:r>
              <a:rPr lang="fr-BE" dirty="0"/>
              <a:t>Et maintenant battez vous</a:t>
            </a:r>
          </a:p>
          <a:p>
            <a:r>
              <a:rPr lang="fr-BE" dirty="0"/>
              <a:t>Et maintenant battez vous</a:t>
            </a:r>
          </a:p>
          <a:p>
            <a:r>
              <a:rPr lang="fr-BE" dirty="0"/>
              <a:t>…</a:t>
            </a:r>
          </a:p>
          <a:p>
            <a:endParaRPr lang="fr-BE" dirty="0"/>
          </a:p>
        </p:txBody>
      </p:sp>
      <p:sp>
        <p:nvSpPr>
          <p:cNvPr id="3" name="Titre 2">
            <a:extLst>
              <a:ext uri="{FF2B5EF4-FFF2-40B4-BE49-F238E27FC236}">
                <a16:creationId xmlns:a16="http://schemas.microsoft.com/office/drawing/2014/main" id="{4AFA633F-ABCF-4725-BE0A-5666A692D678}"/>
              </a:ext>
            </a:extLst>
          </p:cNvPr>
          <p:cNvSpPr>
            <a:spLocks noGrp="1"/>
          </p:cNvSpPr>
          <p:nvPr>
            <p:ph type="title"/>
          </p:nvPr>
        </p:nvSpPr>
        <p:spPr/>
        <p:txBody>
          <a:bodyPr/>
          <a:lstStyle/>
          <a:p>
            <a:endParaRPr lang="fr-BE" dirty="0"/>
          </a:p>
        </p:txBody>
      </p:sp>
    </p:spTree>
    <p:extLst>
      <p:ext uri="{BB962C8B-B14F-4D97-AF65-F5344CB8AC3E}">
        <p14:creationId xmlns:p14="http://schemas.microsoft.com/office/powerpoint/2010/main" val="121208541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84990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e temps de l&amp;amp;#39;amour">
            <a:extLst>
              <a:ext uri="{FF2B5EF4-FFF2-40B4-BE49-F238E27FC236}">
                <a16:creationId xmlns:a16="http://schemas.microsoft.com/office/drawing/2014/main" id="{05014990-57C3-4363-8EBF-A79F519B4E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
          <a:stretch/>
        </p:blipFill>
        <p:spPr bwMode="auto">
          <a:xfrm>
            <a:off x="0" y="-5680"/>
            <a:ext cx="9144000" cy="6893862"/>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Le temps de l’amour (Valérie)</a:t>
            </a:r>
          </a:p>
        </p:txBody>
      </p:sp>
      <p:sp>
        <p:nvSpPr>
          <p:cNvPr id="8" name="Rectangle 7">
            <a:extLst>
              <a:ext uri="{FF2B5EF4-FFF2-40B4-BE49-F238E27FC236}">
                <a16:creationId xmlns:a16="http://schemas.microsoft.com/office/drawing/2014/main" id="{1C83CCAB-A731-4C10-84CC-4C43202D6334}"/>
              </a:ext>
            </a:extLst>
          </p:cNvPr>
          <p:cNvSpPr/>
          <p:nvPr/>
        </p:nvSpPr>
        <p:spPr>
          <a:xfrm>
            <a:off x="1979712" y="116632"/>
            <a:ext cx="6917278"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Le temps de l’amour</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0223461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C'est le temps de l'amour</a:t>
            </a:r>
          </a:p>
          <a:p>
            <a:r>
              <a:rPr lang="fr-BE" dirty="0"/>
              <a:t>Le temps des copains</a:t>
            </a:r>
          </a:p>
          <a:p>
            <a:r>
              <a:rPr lang="fr-BE" dirty="0"/>
              <a:t>Et de l'aventure</a:t>
            </a:r>
          </a:p>
          <a:p>
            <a:r>
              <a:rPr lang="fr-BE" dirty="0"/>
              <a:t>Quand le temps va et vient</a:t>
            </a:r>
            <a:br>
              <a:rPr lang="fr-BE" dirty="0"/>
            </a:br>
            <a:r>
              <a:rPr lang="fr-BE" dirty="0"/>
              <a:t>On ne pense à rien</a:t>
            </a:r>
          </a:p>
          <a:p>
            <a:r>
              <a:rPr lang="fr-BE" dirty="0"/>
              <a:t>Malgré ses blessures</a:t>
            </a:r>
          </a:p>
          <a:p>
            <a:r>
              <a:rPr lang="fr-BE" dirty="0"/>
              <a:t>Car le temps de l'amour</a:t>
            </a:r>
          </a:p>
          <a:p>
            <a:r>
              <a:rPr lang="fr-BE" dirty="0"/>
              <a:t>C'est long et c'est court</a:t>
            </a:r>
          </a:p>
          <a:p>
            <a:r>
              <a:rPr lang="fr-BE" dirty="0"/>
              <a:t>Ça dure toujours</a:t>
            </a:r>
          </a:p>
          <a:p>
            <a:r>
              <a:rPr lang="fr-BE" dirty="0"/>
              <a:t>On s'en souvient…</a:t>
            </a:r>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Le temps de l’amour (Valérie)</a:t>
            </a:r>
          </a:p>
        </p:txBody>
      </p:sp>
    </p:spTree>
    <p:extLst>
      <p:ext uri="{BB962C8B-B14F-4D97-AF65-F5344CB8AC3E}">
        <p14:creationId xmlns:p14="http://schemas.microsoft.com/office/powerpoint/2010/main" val="18838496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On se dit qu'à vingt ans</a:t>
            </a:r>
          </a:p>
          <a:p>
            <a:r>
              <a:rPr lang="fr-BE" dirty="0"/>
              <a:t>On est les rois du monde</a:t>
            </a:r>
          </a:p>
          <a:p>
            <a:r>
              <a:rPr lang="fr-BE" dirty="0"/>
              <a:t>Et qu'éternellement</a:t>
            </a:r>
          </a:p>
          <a:p>
            <a:r>
              <a:rPr lang="fr-BE" dirty="0"/>
              <a:t>Il y aura dans nos yeux</a:t>
            </a:r>
          </a:p>
          <a:p>
            <a:r>
              <a:rPr lang="fr-BE" dirty="0"/>
              <a:t>Tout le ciel bleu</a:t>
            </a:r>
          </a:p>
          <a:p>
            <a:endParaRPr lang="fr-BE" dirty="0"/>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Le temps de l’amour (Valérie)</a:t>
            </a:r>
          </a:p>
        </p:txBody>
      </p:sp>
    </p:spTree>
    <p:extLst>
      <p:ext uri="{BB962C8B-B14F-4D97-AF65-F5344CB8AC3E}">
        <p14:creationId xmlns:p14="http://schemas.microsoft.com/office/powerpoint/2010/main" val="360927939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C'est le temps de l'amour</a:t>
            </a:r>
          </a:p>
          <a:p>
            <a:r>
              <a:rPr lang="fr-BE" dirty="0"/>
              <a:t>Le temps des copains</a:t>
            </a:r>
          </a:p>
          <a:p>
            <a:r>
              <a:rPr lang="fr-BE" dirty="0"/>
              <a:t>Et de l'aventure</a:t>
            </a:r>
          </a:p>
          <a:p>
            <a:r>
              <a:rPr lang="fr-BE" dirty="0"/>
              <a:t>Quand le temps va et vient</a:t>
            </a:r>
          </a:p>
          <a:p>
            <a:r>
              <a:rPr lang="fr-BE" dirty="0"/>
              <a:t>On ne pense à rien</a:t>
            </a:r>
          </a:p>
          <a:p>
            <a:r>
              <a:rPr lang="fr-BE" dirty="0"/>
              <a:t>Malgré ses blessures</a:t>
            </a:r>
          </a:p>
          <a:p>
            <a:r>
              <a:rPr lang="fr-BE" dirty="0"/>
              <a:t>Car le temps de l'amour</a:t>
            </a:r>
          </a:p>
          <a:p>
            <a:r>
              <a:rPr lang="fr-BE" dirty="0"/>
              <a:t>Ça vous met au cœur</a:t>
            </a:r>
          </a:p>
          <a:p>
            <a:r>
              <a:rPr lang="fr-BE" dirty="0"/>
              <a:t>Beaucoup de chaleur</a:t>
            </a:r>
          </a:p>
          <a:p>
            <a:r>
              <a:rPr lang="fr-BE" dirty="0"/>
              <a:t>Et de bonheur…</a:t>
            </a:r>
          </a:p>
          <a:p>
            <a:endParaRPr lang="fr-BE" dirty="0"/>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Le temps de l’amour (Valérie)</a:t>
            </a:r>
          </a:p>
        </p:txBody>
      </p:sp>
    </p:spTree>
    <p:extLst>
      <p:ext uri="{BB962C8B-B14F-4D97-AF65-F5344CB8AC3E}">
        <p14:creationId xmlns:p14="http://schemas.microsoft.com/office/powerpoint/2010/main" val="2191404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Un beau jour c'est l'amour</a:t>
            </a:r>
          </a:p>
          <a:p>
            <a:r>
              <a:rPr lang="fr-BE" dirty="0"/>
              <a:t>Et le cœur bat plus vite</a:t>
            </a:r>
          </a:p>
          <a:p>
            <a:r>
              <a:rPr lang="fr-BE" dirty="0"/>
              <a:t>Car la vie suit son cours</a:t>
            </a:r>
          </a:p>
          <a:p>
            <a:r>
              <a:rPr lang="fr-BE" dirty="0"/>
              <a:t>Et l'on est tout heureux</a:t>
            </a:r>
          </a:p>
          <a:p>
            <a:r>
              <a:rPr lang="fr-BE" dirty="0"/>
              <a:t>D'être amoureux</a:t>
            </a:r>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Le temps de l’amour (Valérie)</a:t>
            </a:r>
          </a:p>
        </p:txBody>
      </p:sp>
    </p:spTree>
    <p:extLst>
      <p:ext uri="{BB962C8B-B14F-4D97-AF65-F5344CB8AC3E}">
        <p14:creationId xmlns:p14="http://schemas.microsoft.com/office/powerpoint/2010/main" val="20177022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B17B40-4E35-4C4D-851F-84303FFBE896}"/>
              </a:ext>
            </a:extLst>
          </p:cNvPr>
          <p:cNvSpPr>
            <a:spLocks noGrp="1"/>
          </p:cNvSpPr>
          <p:nvPr>
            <p:ph idx="1"/>
          </p:nvPr>
        </p:nvSpPr>
        <p:spPr/>
        <p:txBody>
          <a:bodyPr/>
          <a:lstStyle/>
          <a:p>
            <a:r>
              <a:rPr lang="fr-BE" dirty="0"/>
              <a:t>C'est le temps de l'amour</a:t>
            </a:r>
          </a:p>
          <a:p>
            <a:r>
              <a:rPr lang="fr-BE" dirty="0"/>
              <a:t>Le temps des copains</a:t>
            </a:r>
          </a:p>
          <a:p>
            <a:r>
              <a:rPr lang="fr-BE" dirty="0"/>
              <a:t>Et de l'aventure</a:t>
            </a:r>
          </a:p>
          <a:p>
            <a:r>
              <a:rPr lang="fr-BE" dirty="0"/>
              <a:t>Quand le temps va et vient</a:t>
            </a:r>
          </a:p>
          <a:p>
            <a:r>
              <a:rPr lang="fr-BE" dirty="0"/>
              <a:t>On ne pense à rien</a:t>
            </a:r>
          </a:p>
          <a:p>
            <a:r>
              <a:rPr lang="fr-BE" dirty="0"/>
              <a:t>Malgré ses blessures</a:t>
            </a:r>
          </a:p>
          <a:p>
            <a:r>
              <a:rPr lang="fr-BE" dirty="0"/>
              <a:t>Car le temps de l'amour</a:t>
            </a:r>
          </a:p>
          <a:p>
            <a:r>
              <a:rPr lang="fr-BE" dirty="0"/>
              <a:t>C'est long et c'est court</a:t>
            </a:r>
          </a:p>
          <a:p>
            <a:r>
              <a:rPr lang="fr-BE" dirty="0"/>
              <a:t>Ça dure toujours</a:t>
            </a:r>
          </a:p>
          <a:p>
            <a:r>
              <a:rPr lang="fr-BE" dirty="0"/>
              <a:t>On s'en souvient, On s'en souvient…</a:t>
            </a:r>
          </a:p>
        </p:txBody>
      </p:sp>
      <p:sp>
        <p:nvSpPr>
          <p:cNvPr id="3" name="Titre 2">
            <a:extLst>
              <a:ext uri="{FF2B5EF4-FFF2-40B4-BE49-F238E27FC236}">
                <a16:creationId xmlns:a16="http://schemas.microsoft.com/office/drawing/2014/main" id="{49996F90-2C8C-4076-93D6-C226EB0B84C0}"/>
              </a:ext>
            </a:extLst>
          </p:cNvPr>
          <p:cNvSpPr>
            <a:spLocks noGrp="1"/>
          </p:cNvSpPr>
          <p:nvPr>
            <p:ph type="title"/>
          </p:nvPr>
        </p:nvSpPr>
        <p:spPr/>
        <p:txBody>
          <a:bodyPr/>
          <a:lstStyle/>
          <a:p>
            <a:r>
              <a:rPr lang="fr-BE" dirty="0"/>
              <a:t>Le temps de l’amour (Valérie)</a:t>
            </a:r>
          </a:p>
        </p:txBody>
      </p:sp>
    </p:spTree>
    <p:extLst>
      <p:ext uri="{BB962C8B-B14F-4D97-AF65-F5344CB8AC3E}">
        <p14:creationId xmlns:p14="http://schemas.microsoft.com/office/powerpoint/2010/main" val="3728965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ysage d'automne">
            <a:extLst>
              <a:ext uri="{FF2B5EF4-FFF2-40B4-BE49-F238E27FC236}">
                <a16:creationId xmlns:a16="http://schemas.microsoft.com/office/drawing/2014/main" id="{787F112B-8542-4F8F-AC07-0C252BD959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647" y="0"/>
            <a:ext cx="9161647"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AD5A053-7C1E-43C1-96CB-C28DEC828001}"/>
              </a:ext>
            </a:extLst>
          </p:cNvPr>
          <p:cNvSpPr>
            <a:spLocks noGrp="1"/>
          </p:cNvSpPr>
          <p:nvPr>
            <p:ph type="title"/>
          </p:nvPr>
        </p:nvSpPr>
        <p:spPr/>
        <p:txBody>
          <a:bodyPr/>
          <a:lstStyle/>
          <a:p>
            <a:r>
              <a:rPr lang="fr-BE" dirty="0"/>
              <a:t>Les feuilles mortes (Dominique)</a:t>
            </a:r>
          </a:p>
        </p:txBody>
      </p:sp>
      <p:sp>
        <p:nvSpPr>
          <p:cNvPr id="4" name="Rectangle 3">
            <a:extLst>
              <a:ext uri="{FF2B5EF4-FFF2-40B4-BE49-F238E27FC236}">
                <a16:creationId xmlns:a16="http://schemas.microsoft.com/office/drawing/2014/main" id="{5DA350A4-D9A0-4B2C-AC52-AACCE0BE6E11}"/>
              </a:ext>
            </a:extLst>
          </p:cNvPr>
          <p:cNvSpPr/>
          <p:nvPr/>
        </p:nvSpPr>
        <p:spPr>
          <a:xfrm>
            <a:off x="1212816" y="5589240"/>
            <a:ext cx="6455613" cy="865173"/>
          </a:xfrm>
          <a:prstGeom prst="rect">
            <a:avLst/>
          </a:prstGeom>
          <a:noFill/>
        </p:spPr>
        <p:txBody>
          <a:bodyPr wrap="none" lIns="91440" tIns="45720" rIns="91440" bIns="45720">
            <a:spAutoFit/>
          </a:bodyPr>
          <a:lstStyle/>
          <a:p>
            <a:pPr algn="ctr"/>
            <a:r>
              <a:rPr lang="fr-FR" sz="5400" b="1" dirty="0">
                <a:ln w="6600">
                  <a:solidFill>
                    <a:schemeClr val="accent2"/>
                  </a:solidFill>
                  <a:prstDash val="solid"/>
                </a:ln>
                <a:solidFill>
                  <a:srgbClr val="FFFFFF"/>
                </a:solidFill>
                <a:effectLst>
                  <a:outerShdw dist="38100" dir="2700000" algn="tl" rotWithShape="0">
                    <a:schemeClr val="accent2"/>
                  </a:outerShdw>
                </a:effectLst>
              </a:rPr>
              <a:t>Les feuilles mortes</a:t>
            </a:r>
            <a:endParaRPr lang="fr-F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9244823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453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BE1D811-F076-478D-9B7C-F5C4916D40B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9144000" cy="6856825"/>
          </a:xfrm>
          <a:prstGeom prst="rect">
            <a:avLst/>
          </a:prstGeom>
        </p:spPr>
      </p:pic>
      <p:sp>
        <p:nvSpPr>
          <p:cNvPr id="3" name="Titre 2">
            <a:extLst>
              <a:ext uri="{FF2B5EF4-FFF2-40B4-BE49-F238E27FC236}">
                <a16:creationId xmlns:a16="http://schemas.microsoft.com/office/drawing/2014/main" id="{70225B18-76BB-4C27-B455-5C75CF419764}"/>
              </a:ext>
            </a:extLst>
          </p:cNvPr>
          <p:cNvSpPr>
            <a:spLocks noGrp="1"/>
          </p:cNvSpPr>
          <p:nvPr>
            <p:ph type="title"/>
          </p:nvPr>
        </p:nvSpPr>
        <p:spPr/>
        <p:txBody>
          <a:bodyPr/>
          <a:lstStyle/>
          <a:p>
            <a:r>
              <a:rPr lang="fr-BE" dirty="0"/>
              <a:t>Achy </a:t>
            </a:r>
            <a:r>
              <a:rPr lang="fr-BE" dirty="0" err="1"/>
              <a:t>Breaky</a:t>
            </a:r>
            <a:r>
              <a:rPr lang="fr-BE" dirty="0"/>
              <a:t> dance (Muriel)</a:t>
            </a:r>
          </a:p>
        </p:txBody>
      </p:sp>
      <p:sp>
        <p:nvSpPr>
          <p:cNvPr id="10" name="Rectangle 9">
            <a:extLst>
              <a:ext uri="{FF2B5EF4-FFF2-40B4-BE49-F238E27FC236}">
                <a16:creationId xmlns:a16="http://schemas.microsoft.com/office/drawing/2014/main" id="{E3967AF8-E860-4E48-A59A-28FC9BD5A980}"/>
              </a:ext>
            </a:extLst>
          </p:cNvPr>
          <p:cNvSpPr/>
          <p:nvPr/>
        </p:nvSpPr>
        <p:spPr>
          <a:xfrm>
            <a:off x="314165" y="5732179"/>
            <a:ext cx="6647974"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Achy </a:t>
            </a:r>
            <a:r>
              <a:rPr lang="fr-FR" sz="5400" b="1" dirty="0" err="1">
                <a:ln w="6600">
                  <a:solidFill>
                    <a:srgbClr val="003300"/>
                  </a:solidFill>
                  <a:prstDash val="solid"/>
                </a:ln>
                <a:solidFill>
                  <a:srgbClr val="FFFFFF"/>
                </a:solidFill>
                <a:effectLst>
                  <a:outerShdw dist="38100" dir="2700000" algn="tl" rotWithShape="0">
                    <a:schemeClr val="accent2"/>
                  </a:outerShdw>
                </a:effectLst>
              </a:rPr>
              <a:t>Breaky</a:t>
            </a:r>
            <a:r>
              <a:rPr lang="fr-FR" sz="5400" b="1" dirty="0">
                <a:ln w="6600">
                  <a:solidFill>
                    <a:srgbClr val="003300"/>
                  </a:solidFill>
                  <a:prstDash val="solid"/>
                </a:ln>
                <a:solidFill>
                  <a:srgbClr val="FFFFFF"/>
                </a:solidFill>
                <a:effectLst>
                  <a:outerShdw dist="38100" dir="2700000" algn="tl" rotWithShape="0">
                    <a:schemeClr val="accent2"/>
                  </a:outerShdw>
                </a:effectLst>
              </a:rPr>
              <a:t> Dance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137338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739B365-0BA3-4BE0-A19A-C413522077C7}"/>
              </a:ext>
            </a:extLst>
          </p:cNvPr>
          <p:cNvSpPr>
            <a:spLocks noGrp="1"/>
          </p:cNvSpPr>
          <p:nvPr>
            <p:ph idx="1"/>
          </p:nvPr>
        </p:nvSpPr>
        <p:spPr/>
        <p:txBody>
          <a:bodyPr/>
          <a:lstStyle/>
          <a:p>
            <a:r>
              <a:rPr lang="fr-BE" dirty="0"/>
              <a:t>Ce matin je suis parti le cœur bien embêté</a:t>
            </a:r>
            <a:br>
              <a:rPr lang="fr-BE" dirty="0"/>
            </a:br>
            <a:r>
              <a:rPr lang="fr-BE" dirty="0"/>
              <a:t>Elle m'a laissé un mot sous l'oreiller</a:t>
            </a:r>
            <a:br>
              <a:rPr lang="fr-BE" dirty="0"/>
            </a:br>
            <a:r>
              <a:rPr lang="fr-BE" dirty="0"/>
              <a:t>Adieu bébé chéri, tant pis mais c'est fini</a:t>
            </a:r>
            <a:br>
              <a:rPr lang="fr-BE" dirty="0"/>
            </a:br>
            <a:r>
              <a:rPr lang="fr-BE" dirty="0"/>
              <a:t>Et n'essaie surtout pas de me retrouver</a:t>
            </a:r>
          </a:p>
          <a:p>
            <a:r>
              <a:rPr lang="fr-BE" dirty="0"/>
              <a:t>J'ai eu le cœur brisé à force de trop aimer</a:t>
            </a:r>
            <a:br>
              <a:rPr lang="fr-BE" dirty="0"/>
            </a:br>
            <a:r>
              <a:rPr lang="fr-BE" dirty="0"/>
              <a:t>Mais j'ai trouvé la façon d'oublier</a:t>
            </a:r>
            <a:br>
              <a:rPr lang="fr-BE" dirty="0"/>
            </a:br>
            <a:r>
              <a:rPr lang="fr-BE" spc="-100" dirty="0"/>
              <a:t>Car dès qu'elles sont parties j'ai appris à danser</a:t>
            </a:r>
            <a:br>
              <a:rPr lang="fr-BE" dirty="0"/>
            </a:br>
            <a:r>
              <a:rPr lang="fr-BE" dirty="0"/>
              <a:t>Le </a:t>
            </a:r>
            <a:r>
              <a:rPr lang="fr-BE" dirty="0" err="1"/>
              <a:t>achy</a:t>
            </a:r>
            <a:r>
              <a:rPr lang="fr-BE" dirty="0"/>
              <a:t> </a:t>
            </a:r>
            <a:r>
              <a:rPr lang="fr-BE" dirty="0" err="1"/>
              <a:t>breaky</a:t>
            </a:r>
            <a:r>
              <a:rPr lang="fr-BE" dirty="0"/>
              <a:t>, </a:t>
            </a:r>
            <a:r>
              <a:rPr lang="fr-BE" dirty="0" err="1"/>
              <a:t>achy</a:t>
            </a:r>
            <a:r>
              <a:rPr lang="fr-BE" dirty="0"/>
              <a:t> </a:t>
            </a:r>
            <a:r>
              <a:rPr lang="fr-BE" dirty="0" err="1"/>
              <a:t>breaky</a:t>
            </a:r>
            <a:r>
              <a:rPr lang="fr-BE" dirty="0"/>
              <a:t> dance</a:t>
            </a:r>
            <a:br>
              <a:rPr lang="fr-BE" dirty="0"/>
            </a:br>
            <a:endParaRPr lang="fr-BE" dirty="0"/>
          </a:p>
        </p:txBody>
      </p:sp>
      <p:sp>
        <p:nvSpPr>
          <p:cNvPr id="3" name="Titre 2">
            <a:extLst>
              <a:ext uri="{FF2B5EF4-FFF2-40B4-BE49-F238E27FC236}">
                <a16:creationId xmlns:a16="http://schemas.microsoft.com/office/drawing/2014/main" id="{70225B18-76BB-4C27-B455-5C75CF419764}"/>
              </a:ext>
            </a:extLst>
          </p:cNvPr>
          <p:cNvSpPr>
            <a:spLocks noGrp="1"/>
          </p:cNvSpPr>
          <p:nvPr>
            <p:ph type="title"/>
          </p:nvPr>
        </p:nvSpPr>
        <p:spPr/>
        <p:txBody>
          <a:bodyPr/>
          <a:lstStyle/>
          <a:p>
            <a:r>
              <a:rPr lang="fr-BE" dirty="0"/>
              <a:t>Achy </a:t>
            </a:r>
            <a:r>
              <a:rPr lang="fr-BE" dirty="0" err="1"/>
              <a:t>Breaky</a:t>
            </a:r>
            <a:r>
              <a:rPr lang="fr-BE" dirty="0"/>
              <a:t> dance (Muriel)</a:t>
            </a:r>
          </a:p>
        </p:txBody>
      </p:sp>
    </p:spTree>
    <p:extLst>
      <p:ext uri="{BB962C8B-B14F-4D97-AF65-F5344CB8AC3E}">
        <p14:creationId xmlns:p14="http://schemas.microsoft.com/office/powerpoint/2010/main" val="173898164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739B365-0BA3-4BE0-A19A-C413522077C7}"/>
              </a:ext>
            </a:extLst>
          </p:cNvPr>
          <p:cNvSpPr>
            <a:spLocks noGrp="1"/>
          </p:cNvSpPr>
          <p:nvPr>
            <p:ph idx="1"/>
          </p:nvPr>
        </p:nvSpPr>
        <p:spPr/>
        <p:txBody>
          <a:bodyPr/>
          <a:lstStyle/>
          <a:p>
            <a:r>
              <a:rPr lang="fr-BE" dirty="0">
                <a:solidFill>
                  <a:srgbClr val="A50021"/>
                </a:solidFill>
              </a:rPr>
              <a:t>Come on girls</a:t>
            </a:r>
          </a:p>
          <a:p>
            <a:r>
              <a:rPr lang="fr-BE" dirty="0">
                <a:solidFill>
                  <a:srgbClr val="A50021"/>
                </a:solidFill>
              </a:rPr>
              <a:t>Dansez avec moi le </a:t>
            </a:r>
            <a:r>
              <a:rPr lang="fr-BE" dirty="0" err="1">
                <a:solidFill>
                  <a:srgbClr val="A50021"/>
                </a:solidFill>
              </a:rPr>
              <a:t>achy</a:t>
            </a:r>
            <a:r>
              <a:rPr lang="fr-BE" dirty="0">
                <a:solidFill>
                  <a:srgbClr val="A50021"/>
                </a:solidFill>
              </a:rPr>
              <a:t> </a:t>
            </a:r>
            <a:r>
              <a:rPr lang="fr-BE" dirty="0" err="1">
                <a:solidFill>
                  <a:srgbClr val="A50021"/>
                </a:solidFill>
              </a:rPr>
              <a:t>breaky</a:t>
            </a:r>
            <a:r>
              <a:rPr lang="fr-BE" dirty="0">
                <a:solidFill>
                  <a:srgbClr val="A50021"/>
                </a:solidFill>
              </a:rPr>
              <a:t> dance</a:t>
            </a:r>
          </a:p>
          <a:p>
            <a:r>
              <a:rPr lang="fr-BE" dirty="0">
                <a:solidFill>
                  <a:srgbClr val="A50021"/>
                </a:solidFill>
              </a:rPr>
              <a:t>Frappez des mains, allez suivez les pas</a:t>
            </a:r>
          </a:p>
          <a:p>
            <a:r>
              <a:rPr lang="fr-BE" dirty="0">
                <a:solidFill>
                  <a:srgbClr val="A50021"/>
                </a:solidFill>
              </a:rPr>
              <a:t>C'est facile à danser, oubliez les ennuis</a:t>
            </a:r>
          </a:p>
          <a:p>
            <a:r>
              <a:rPr lang="fr-BE" dirty="0">
                <a:solidFill>
                  <a:srgbClr val="A50021"/>
                </a:solidFill>
              </a:rPr>
              <a:t>Allons danser le </a:t>
            </a:r>
            <a:r>
              <a:rPr lang="fr-BE" dirty="0" err="1">
                <a:solidFill>
                  <a:srgbClr val="A50021"/>
                </a:solidFill>
              </a:rPr>
              <a:t>achy</a:t>
            </a:r>
            <a:r>
              <a:rPr lang="fr-BE" dirty="0">
                <a:solidFill>
                  <a:srgbClr val="A50021"/>
                </a:solidFill>
              </a:rPr>
              <a:t> </a:t>
            </a:r>
            <a:r>
              <a:rPr lang="fr-BE" dirty="0" err="1">
                <a:solidFill>
                  <a:srgbClr val="A50021"/>
                </a:solidFill>
              </a:rPr>
              <a:t>breaky</a:t>
            </a:r>
            <a:r>
              <a:rPr lang="fr-BE" dirty="0">
                <a:solidFill>
                  <a:srgbClr val="A50021"/>
                </a:solidFill>
              </a:rPr>
              <a:t> dance</a:t>
            </a:r>
          </a:p>
          <a:p>
            <a:endParaRPr lang="fr-BE" dirty="0"/>
          </a:p>
        </p:txBody>
      </p:sp>
      <p:sp>
        <p:nvSpPr>
          <p:cNvPr id="3" name="Titre 2">
            <a:extLst>
              <a:ext uri="{FF2B5EF4-FFF2-40B4-BE49-F238E27FC236}">
                <a16:creationId xmlns:a16="http://schemas.microsoft.com/office/drawing/2014/main" id="{70225B18-76BB-4C27-B455-5C75CF419764}"/>
              </a:ext>
            </a:extLst>
          </p:cNvPr>
          <p:cNvSpPr>
            <a:spLocks noGrp="1"/>
          </p:cNvSpPr>
          <p:nvPr>
            <p:ph type="title"/>
          </p:nvPr>
        </p:nvSpPr>
        <p:spPr/>
        <p:txBody>
          <a:bodyPr/>
          <a:lstStyle/>
          <a:p>
            <a:r>
              <a:rPr lang="fr-BE" dirty="0"/>
              <a:t>Achy </a:t>
            </a:r>
            <a:r>
              <a:rPr lang="fr-BE" dirty="0" err="1"/>
              <a:t>Breaky</a:t>
            </a:r>
            <a:r>
              <a:rPr lang="fr-BE" dirty="0"/>
              <a:t> dance (Muriel)</a:t>
            </a:r>
          </a:p>
        </p:txBody>
      </p:sp>
      <p:pic>
        <p:nvPicPr>
          <p:cNvPr id="4" name="Image 3">
            <a:extLst>
              <a:ext uri="{FF2B5EF4-FFF2-40B4-BE49-F238E27FC236}">
                <a16:creationId xmlns:a16="http://schemas.microsoft.com/office/drawing/2014/main" id="{6B6A424F-5F4F-4721-B6D4-D3F720878FBB}"/>
              </a:ext>
            </a:extLst>
          </p:cNvPr>
          <p:cNvPicPr>
            <a:picLocks noChangeAspect="1"/>
          </p:cNvPicPr>
          <p:nvPr/>
        </p:nvPicPr>
        <p:blipFill rotWithShape="1">
          <a:blip r:embed="rId2">
            <a:lum/>
            <a:alphaModFix/>
            <a:extLst>
              <a:ext uri="{28A0092B-C50C-407E-A947-70E740481C1C}">
                <a14:useLocalDpi xmlns:a14="http://schemas.microsoft.com/office/drawing/2010/main" val="0"/>
              </a:ext>
            </a:extLst>
          </a:blip>
          <a:srcRect r="12773" b="44110"/>
          <a:stretch/>
        </p:blipFill>
        <p:spPr>
          <a:xfrm>
            <a:off x="6228184" y="4039344"/>
            <a:ext cx="2700536" cy="2314664"/>
          </a:xfrm>
          <a:prstGeom prst="rect">
            <a:avLst/>
          </a:prstGeom>
          <a:noFill/>
          <a:ln>
            <a:noFill/>
          </a:ln>
        </p:spPr>
      </p:pic>
    </p:spTree>
    <p:extLst>
      <p:ext uri="{BB962C8B-B14F-4D97-AF65-F5344CB8AC3E}">
        <p14:creationId xmlns:p14="http://schemas.microsoft.com/office/powerpoint/2010/main" val="169348894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739B365-0BA3-4BE0-A19A-C413522077C7}"/>
              </a:ext>
            </a:extLst>
          </p:cNvPr>
          <p:cNvSpPr>
            <a:spLocks noGrp="1"/>
          </p:cNvSpPr>
          <p:nvPr>
            <p:ph idx="1"/>
          </p:nvPr>
        </p:nvSpPr>
        <p:spPr/>
        <p:txBody>
          <a:bodyPr/>
          <a:lstStyle/>
          <a:p>
            <a:r>
              <a:rPr lang="fr-BE" spc="-100" dirty="0"/>
              <a:t>Le </a:t>
            </a:r>
            <a:r>
              <a:rPr lang="fr-BE" spc="-100" dirty="0" err="1"/>
              <a:t>achy</a:t>
            </a:r>
            <a:r>
              <a:rPr lang="fr-BE" spc="-100" dirty="0"/>
              <a:t> </a:t>
            </a:r>
            <a:r>
              <a:rPr lang="fr-BE" spc="-100" dirty="0" err="1"/>
              <a:t>breaky</a:t>
            </a:r>
            <a:r>
              <a:rPr lang="fr-BE" spc="-100" dirty="0"/>
              <a:t> dance c'est pas trop compliqué</a:t>
            </a:r>
            <a:br>
              <a:rPr lang="fr-BE" dirty="0"/>
            </a:br>
            <a:r>
              <a:rPr lang="fr-BE" dirty="0"/>
              <a:t>C'est la danse qui guérit les cœurs brisés</a:t>
            </a:r>
            <a:br>
              <a:rPr lang="fr-BE" dirty="0"/>
            </a:br>
            <a:r>
              <a:rPr lang="fr-BE" dirty="0"/>
              <a:t>Adieu bébé chéri, tant pis mais j'ai compris</a:t>
            </a:r>
            <a:br>
              <a:rPr lang="fr-BE" dirty="0"/>
            </a:br>
            <a:r>
              <a:rPr lang="fr-BE" dirty="0"/>
              <a:t>Et n'essaie surtout pas de revenir.</a:t>
            </a:r>
          </a:p>
          <a:p>
            <a:r>
              <a:rPr lang="fr-BE" spc="-100" dirty="0"/>
              <a:t>J'appelle cousine Louise, j'appelle son amie Lise</a:t>
            </a:r>
            <a:br>
              <a:rPr lang="fr-BE" dirty="0"/>
            </a:br>
            <a:r>
              <a:rPr lang="fr-BE" dirty="0"/>
              <a:t>Et on se retrouve pour danser toute la nuit</a:t>
            </a:r>
            <a:br>
              <a:rPr lang="fr-BE" dirty="0"/>
            </a:br>
            <a:r>
              <a:rPr lang="fr-BE" spc="-100" dirty="0"/>
              <a:t>Dès qu'elles seront parties toujours je danserai</a:t>
            </a:r>
            <a:br>
              <a:rPr lang="fr-BE" dirty="0"/>
            </a:br>
            <a:r>
              <a:rPr lang="fr-BE" dirty="0"/>
              <a:t>Le </a:t>
            </a:r>
            <a:r>
              <a:rPr lang="fr-BE" dirty="0" err="1"/>
              <a:t>achy</a:t>
            </a:r>
            <a:r>
              <a:rPr lang="fr-BE" dirty="0"/>
              <a:t> </a:t>
            </a:r>
            <a:r>
              <a:rPr lang="fr-BE" dirty="0" err="1"/>
              <a:t>breaky</a:t>
            </a:r>
            <a:r>
              <a:rPr lang="fr-BE" dirty="0"/>
              <a:t>, </a:t>
            </a:r>
            <a:r>
              <a:rPr lang="fr-BE" dirty="0" err="1"/>
              <a:t>achy</a:t>
            </a:r>
            <a:r>
              <a:rPr lang="fr-BE" dirty="0"/>
              <a:t> </a:t>
            </a:r>
            <a:r>
              <a:rPr lang="fr-BE" dirty="0" err="1"/>
              <a:t>breaky</a:t>
            </a:r>
            <a:r>
              <a:rPr lang="fr-BE" dirty="0"/>
              <a:t> dance</a:t>
            </a:r>
            <a:br>
              <a:rPr lang="fr-BE" dirty="0"/>
            </a:br>
            <a:endParaRPr lang="fr-BE" dirty="0"/>
          </a:p>
        </p:txBody>
      </p:sp>
      <p:sp>
        <p:nvSpPr>
          <p:cNvPr id="3" name="Titre 2">
            <a:extLst>
              <a:ext uri="{FF2B5EF4-FFF2-40B4-BE49-F238E27FC236}">
                <a16:creationId xmlns:a16="http://schemas.microsoft.com/office/drawing/2014/main" id="{70225B18-76BB-4C27-B455-5C75CF419764}"/>
              </a:ext>
            </a:extLst>
          </p:cNvPr>
          <p:cNvSpPr>
            <a:spLocks noGrp="1"/>
          </p:cNvSpPr>
          <p:nvPr>
            <p:ph type="title"/>
          </p:nvPr>
        </p:nvSpPr>
        <p:spPr/>
        <p:txBody>
          <a:bodyPr/>
          <a:lstStyle/>
          <a:p>
            <a:r>
              <a:rPr lang="fr-BE" dirty="0"/>
              <a:t>Achy </a:t>
            </a:r>
            <a:r>
              <a:rPr lang="fr-BE" dirty="0" err="1"/>
              <a:t>Breaky</a:t>
            </a:r>
            <a:r>
              <a:rPr lang="fr-BE" dirty="0"/>
              <a:t> dance (Muriel)</a:t>
            </a:r>
          </a:p>
        </p:txBody>
      </p:sp>
    </p:spTree>
    <p:extLst>
      <p:ext uri="{BB962C8B-B14F-4D97-AF65-F5344CB8AC3E}">
        <p14:creationId xmlns:p14="http://schemas.microsoft.com/office/powerpoint/2010/main" val="195961470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739B365-0BA3-4BE0-A19A-C413522077C7}"/>
              </a:ext>
            </a:extLst>
          </p:cNvPr>
          <p:cNvSpPr>
            <a:spLocks noGrp="1"/>
          </p:cNvSpPr>
          <p:nvPr>
            <p:ph idx="1"/>
          </p:nvPr>
        </p:nvSpPr>
        <p:spPr/>
        <p:txBody>
          <a:bodyPr/>
          <a:lstStyle/>
          <a:p>
            <a:r>
              <a:rPr lang="fr-BE" dirty="0">
                <a:solidFill>
                  <a:srgbClr val="A50021"/>
                </a:solidFill>
              </a:rPr>
              <a:t>Come on girls</a:t>
            </a:r>
          </a:p>
          <a:p>
            <a:r>
              <a:rPr lang="fr-BE" dirty="0">
                <a:solidFill>
                  <a:srgbClr val="A50021"/>
                </a:solidFill>
              </a:rPr>
              <a:t>Dansez avec moi le </a:t>
            </a:r>
            <a:r>
              <a:rPr lang="fr-BE" dirty="0" err="1">
                <a:solidFill>
                  <a:srgbClr val="A50021"/>
                </a:solidFill>
              </a:rPr>
              <a:t>achy</a:t>
            </a:r>
            <a:r>
              <a:rPr lang="fr-BE" dirty="0">
                <a:solidFill>
                  <a:srgbClr val="A50021"/>
                </a:solidFill>
              </a:rPr>
              <a:t> </a:t>
            </a:r>
            <a:r>
              <a:rPr lang="fr-BE" dirty="0" err="1">
                <a:solidFill>
                  <a:srgbClr val="A50021"/>
                </a:solidFill>
              </a:rPr>
              <a:t>breaky</a:t>
            </a:r>
            <a:r>
              <a:rPr lang="fr-BE" dirty="0">
                <a:solidFill>
                  <a:srgbClr val="A50021"/>
                </a:solidFill>
              </a:rPr>
              <a:t> dance</a:t>
            </a:r>
          </a:p>
          <a:p>
            <a:r>
              <a:rPr lang="fr-BE" dirty="0">
                <a:solidFill>
                  <a:srgbClr val="A50021"/>
                </a:solidFill>
              </a:rPr>
              <a:t>Frappez des mains, allez suivez les pas</a:t>
            </a:r>
          </a:p>
          <a:p>
            <a:r>
              <a:rPr lang="fr-BE" dirty="0">
                <a:solidFill>
                  <a:srgbClr val="A50021"/>
                </a:solidFill>
              </a:rPr>
              <a:t>C'est facile à danser, oubliez les ennuis</a:t>
            </a:r>
          </a:p>
          <a:p>
            <a:r>
              <a:rPr lang="fr-BE" dirty="0">
                <a:solidFill>
                  <a:srgbClr val="A50021"/>
                </a:solidFill>
              </a:rPr>
              <a:t>Allons danser le </a:t>
            </a:r>
            <a:r>
              <a:rPr lang="fr-BE" dirty="0" err="1">
                <a:solidFill>
                  <a:srgbClr val="A50021"/>
                </a:solidFill>
              </a:rPr>
              <a:t>achy</a:t>
            </a:r>
            <a:r>
              <a:rPr lang="fr-BE" dirty="0">
                <a:solidFill>
                  <a:srgbClr val="A50021"/>
                </a:solidFill>
              </a:rPr>
              <a:t> </a:t>
            </a:r>
            <a:r>
              <a:rPr lang="fr-BE" dirty="0" err="1">
                <a:solidFill>
                  <a:srgbClr val="A50021"/>
                </a:solidFill>
              </a:rPr>
              <a:t>breaky</a:t>
            </a:r>
            <a:r>
              <a:rPr lang="fr-BE" dirty="0">
                <a:solidFill>
                  <a:srgbClr val="A50021"/>
                </a:solidFill>
              </a:rPr>
              <a:t> dance</a:t>
            </a:r>
          </a:p>
          <a:p>
            <a:endParaRPr lang="fr-BE" dirty="0"/>
          </a:p>
        </p:txBody>
      </p:sp>
      <p:sp>
        <p:nvSpPr>
          <p:cNvPr id="3" name="Titre 2">
            <a:extLst>
              <a:ext uri="{FF2B5EF4-FFF2-40B4-BE49-F238E27FC236}">
                <a16:creationId xmlns:a16="http://schemas.microsoft.com/office/drawing/2014/main" id="{70225B18-76BB-4C27-B455-5C75CF419764}"/>
              </a:ext>
            </a:extLst>
          </p:cNvPr>
          <p:cNvSpPr>
            <a:spLocks noGrp="1"/>
          </p:cNvSpPr>
          <p:nvPr>
            <p:ph type="title"/>
          </p:nvPr>
        </p:nvSpPr>
        <p:spPr/>
        <p:txBody>
          <a:bodyPr/>
          <a:lstStyle/>
          <a:p>
            <a:r>
              <a:rPr lang="fr-BE" dirty="0"/>
              <a:t>Achy </a:t>
            </a:r>
            <a:r>
              <a:rPr lang="fr-BE" dirty="0" err="1"/>
              <a:t>Breaky</a:t>
            </a:r>
            <a:r>
              <a:rPr lang="fr-BE" dirty="0"/>
              <a:t> dance (Muriel)</a:t>
            </a:r>
          </a:p>
        </p:txBody>
      </p:sp>
      <p:pic>
        <p:nvPicPr>
          <p:cNvPr id="4" name="Image 3">
            <a:extLst>
              <a:ext uri="{FF2B5EF4-FFF2-40B4-BE49-F238E27FC236}">
                <a16:creationId xmlns:a16="http://schemas.microsoft.com/office/drawing/2014/main" id="{6B6A424F-5F4F-4721-B6D4-D3F720878FBB}"/>
              </a:ext>
            </a:extLst>
          </p:cNvPr>
          <p:cNvPicPr>
            <a:picLocks noChangeAspect="1"/>
          </p:cNvPicPr>
          <p:nvPr/>
        </p:nvPicPr>
        <p:blipFill rotWithShape="1">
          <a:blip r:embed="rId2">
            <a:lum/>
            <a:alphaModFix/>
            <a:extLst>
              <a:ext uri="{28A0092B-C50C-407E-A947-70E740481C1C}">
                <a14:useLocalDpi xmlns:a14="http://schemas.microsoft.com/office/drawing/2010/main" val="0"/>
              </a:ext>
            </a:extLst>
          </a:blip>
          <a:srcRect r="12773" b="44110"/>
          <a:stretch/>
        </p:blipFill>
        <p:spPr>
          <a:xfrm>
            <a:off x="6228184" y="4039344"/>
            <a:ext cx="2700536" cy="2314664"/>
          </a:xfrm>
          <a:prstGeom prst="rect">
            <a:avLst/>
          </a:prstGeom>
          <a:noFill/>
          <a:ln>
            <a:noFill/>
          </a:ln>
        </p:spPr>
      </p:pic>
    </p:spTree>
    <p:extLst>
      <p:ext uri="{BB962C8B-B14F-4D97-AF65-F5344CB8AC3E}">
        <p14:creationId xmlns:p14="http://schemas.microsoft.com/office/powerpoint/2010/main" val="34307667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739B365-0BA3-4BE0-A19A-C413522077C7}"/>
              </a:ext>
            </a:extLst>
          </p:cNvPr>
          <p:cNvSpPr>
            <a:spLocks noGrp="1"/>
          </p:cNvSpPr>
          <p:nvPr>
            <p:ph idx="1"/>
          </p:nvPr>
        </p:nvSpPr>
        <p:spPr/>
        <p:txBody>
          <a:bodyPr/>
          <a:lstStyle/>
          <a:p>
            <a:endParaRPr lang="fr-BE" dirty="0">
              <a:solidFill>
                <a:srgbClr val="A50021"/>
              </a:solidFill>
            </a:endParaRPr>
          </a:p>
          <a:p>
            <a:r>
              <a:rPr lang="fr-BE" dirty="0">
                <a:solidFill>
                  <a:srgbClr val="A50021"/>
                </a:solidFill>
              </a:rPr>
              <a:t>Dansez avec moi le </a:t>
            </a:r>
            <a:r>
              <a:rPr lang="fr-BE" dirty="0" err="1">
                <a:solidFill>
                  <a:srgbClr val="A50021"/>
                </a:solidFill>
              </a:rPr>
              <a:t>achy</a:t>
            </a:r>
            <a:r>
              <a:rPr lang="fr-BE" dirty="0">
                <a:solidFill>
                  <a:srgbClr val="A50021"/>
                </a:solidFill>
              </a:rPr>
              <a:t> </a:t>
            </a:r>
            <a:r>
              <a:rPr lang="fr-BE" dirty="0" err="1">
                <a:solidFill>
                  <a:srgbClr val="A50021"/>
                </a:solidFill>
              </a:rPr>
              <a:t>breaky</a:t>
            </a:r>
            <a:r>
              <a:rPr lang="fr-BE" dirty="0">
                <a:solidFill>
                  <a:srgbClr val="A50021"/>
                </a:solidFill>
              </a:rPr>
              <a:t> dance</a:t>
            </a:r>
          </a:p>
          <a:p>
            <a:r>
              <a:rPr lang="fr-BE" dirty="0">
                <a:solidFill>
                  <a:srgbClr val="A50021"/>
                </a:solidFill>
              </a:rPr>
              <a:t>Frappez des mains, allez suivez les pas</a:t>
            </a:r>
          </a:p>
          <a:p>
            <a:r>
              <a:rPr lang="fr-BE" dirty="0">
                <a:solidFill>
                  <a:srgbClr val="A50021"/>
                </a:solidFill>
              </a:rPr>
              <a:t>C'est facile à danser, oubliez les ennuis</a:t>
            </a:r>
          </a:p>
          <a:p>
            <a:r>
              <a:rPr lang="fr-BE" dirty="0">
                <a:solidFill>
                  <a:srgbClr val="A50021"/>
                </a:solidFill>
              </a:rPr>
              <a:t>Allons danser le </a:t>
            </a:r>
            <a:r>
              <a:rPr lang="fr-BE" dirty="0" err="1">
                <a:solidFill>
                  <a:srgbClr val="A50021"/>
                </a:solidFill>
              </a:rPr>
              <a:t>achy</a:t>
            </a:r>
            <a:r>
              <a:rPr lang="fr-BE" dirty="0">
                <a:solidFill>
                  <a:srgbClr val="A50021"/>
                </a:solidFill>
              </a:rPr>
              <a:t> </a:t>
            </a:r>
            <a:r>
              <a:rPr lang="fr-BE" dirty="0" err="1">
                <a:solidFill>
                  <a:srgbClr val="A50021"/>
                </a:solidFill>
              </a:rPr>
              <a:t>breaky</a:t>
            </a:r>
            <a:r>
              <a:rPr lang="fr-BE" dirty="0">
                <a:solidFill>
                  <a:srgbClr val="A50021"/>
                </a:solidFill>
              </a:rPr>
              <a:t> dance</a:t>
            </a:r>
          </a:p>
          <a:p>
            <a:endParaRPr lang="fr-BE" dirty="0"/>
          </a:p>
        </p:txBody>
      </p:sp>
      <p:sp>
        <p:nvSpPr>
          <p:cNvPr id="3" name="Titre 2">
            <a:extLst>
              <a:ext uri="{FF2B5EF4-FFF2-40B4-BE49-F238E27FC236}">
                <a16:creationId xmlns:a16="http://schemas.microsoft.com/office/drawing/2014/main" id="{70225B18-76BB-4C27-B455-5C75CF419764}"/>
              </a:ext>
            </a:extLst>
          </p:cNvPr>
          <p:cNvSpPr>
            <a:spLocks noGrp="1"/>
          </p:cNvSpPr>
          <p:nvPr>
            <p:ph type="title"/>
          </p:nvPr>
        </p:nvSpPr>
        <p:spPr/>
        <p:txBody>
          <a:bodyPr/>
          <a:lstStyle/>
          <a:p>
            <a:r>
              <a:rPr lang="fr-BE" dirty="0"/>
              <a:t>Achy </a:t>
            </a:r>
            <a:r>
              <a:rPr lang="fr-BE" dirty="0" err="1"/>
              <a:t>Breaky</a:t>
            </a:r>
            <a:r>
              <a:rPr lang="fr-BE" dirty="0"/>
              <a:t> dance (Muriel)</a:t>
            </a:r>
          </a:p>
        </p:txBody>
      </p:sp>
      <p:pic>
        <p:nvPicPr>
          <p:cNvPr id="4" name="Image 3">
            <a:extLst>
              <a:ext uri="{FF2B5EF4-FFF2-40B4-BE49-F238E27FC236}">
                <a16:creationId xmlns:a16="http://schemas.microsoft.com/office/drawing/2014/main" id="{6B6A424F-5F4F-4721-B6D4-D3F720878FBB}"/>
              </a:ext>
            </a:extLst>
          </p:cNvPr>
          <p:cNvPicPr>
            <a:picLocks noChangeAspect="1"/>
          </p:cNvPicPr>
          <p:nvPr/>
        </p:nvPicPr>
        <p:blipFill rotWithShape="1">
          <a:blip r:embed="rId2">
            <a:lum/>
            <a:alphaModFix/>
            <a:extLst>
              <a:ext uri="{28A0092B-C50C-407E-A947-70E740481C1C}">
                <a14:useLocalDpi xmlns:a14="http://schemas.microsoft.com/office/drawing/2010/main" val="0"/>
              </a:ext>
            </a:extLst>
          </a:blip>
          <a:srcRect r="12773" b="44110"/>
          <a:stretch/>
        </p:blipFill>
        <p:spPr>
          <a:xfrm>
            <a:off x="6228184" y="4039344"/>
            <a:ext cx="2700536" cy="2314664"/>
          </a:xfrm>
          <a:prstGeom prst="rect">
            <a:avLst/>
          </a:prstGeom>
          <a:noFill/>
          <a:ln>
            <a:noFill/>
          </a:ln>
        </p:spPr>
      </p:pic>
    </p:spTree>
    <p:extLst>
      <p:ext uri="{BB962C8B-B14F-4D97-AF65-F5344CB8AC3E}">
        <p14:creationId xmlns:p14="http://schemas.microsoft.com/office/powerpoint/2010/main" val="36387291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185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
        <p:nvSpPr>
          <p:cNvPr id="5" name="Rectangle 4">
            <a:extLst>
              <a:ext uri="{FF2B5EF4-FFF2-40B4-BE49-F238E27FC236}">
                <a16:creationId xmlns:a16="http://schemas.microsoft.com/office/drawing/2014/main" id="{5FE3DEC9-1A75-4D59-A42C-F75355E26A23}"/>
              </a:ext>
            </a:extLst>
          </p:cNvPr>
          <p:cNvSpPr/>
          <p:nvPr/>
        </p:nvSpPr>
        <p:spPr>
          <a:xfrm>
            <a:off x="29766" y="5113483"/>
            <a:ext cx="9225602" cy="1638013"/>
          </a:xfrm>
          <a:prstGeom prst="rect">
            <a:avLst/>
          </a:prstGeom>
          <a:noFill/>
        </p:spPr>
        <p:txBody>
          <a:bodyPr wrap="none" lIns="91440" tIns="45720" rIns="91440" bIns="45720">
            <a:spAutoFit/>
          </a:bodyPr>
          <a:lstStyle/>
          <a:p>
            <a:r>
              <a:rPr lang="fr-FR" sz="5400" b="1" dirty="0">
                <a:ln w="6600">
                  <a:solidFill>
                    <a:srgbClr val="003300"/>
                  </a:solidFill>
                  <a:prstDash val="solid"/>
                </a:ln>
                <a:solidFill>
                  <a:srgbClr val="FFFFFF"/>
                </a:solidFill>
                <a:effectLst>
                  <a:outerShdw dist="38100" dir="2700000" algn="tl" rotWithShape="0">
                    <a:schemeClr val="accent2"/>
                  </a:outerShdw>
                </a:effectLst>
              </a:rPr>
              <a:t>Pour les enfants </a:t>
            </a:r>
          </a:p>
          <a:p>
            <a:r>
              <a:rPr lang="fr-FR" sz="5400" b="1" dirty="0">
                <a:ln w="6600">
                  <a:solidFill>
                    <a:srgbClr val="003300"/>
                  </a:solidFill>
                  <a:prstDash val="solid"/>
                </a:ln>
                <a:solidFill>
                  <a:srgbClr val="FFFFFF"/>
                </a:solidFill>
                <a:effectLst>
                  <a:outerShdw dist="38100" dir="2700000" algn="tl" rotWithShape="0">
                    <a:schemeClr val="accent2"/>
                  </a:outerShdw>
                </a:effectLst>
              </a:rPr>
              <a:t>                  du monde entier</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pic>
        <p:nvPicPr>
          <p:cNvPr id="6" name="Picture 2">
            <a:extLst>
              <a:ext uri="{FF2B5EF4-FFF2-40B4-BE49-F238E27FC236}">
                <a16:creationId xmlns:a16="http://schemas.microsoft.com/office/drawing/2014/main" id="{74F74A76-75C6-4169-A6DC-7299BAEDBB7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8862" y="260648"/>
            <a:ext cx="4619625"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35401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5F28BB-0DF4-47A0-B5FF-45D86A82FC21}"/>
              </a:ext>
            </a:extLst>
          </p:cNvPr>
          <p:cNvSpPr>
            <a:spLocks noGrp="1"/>
          </p:cNvSpPr>
          <p:nvPr>
            <p:ph idx="1"/>
          </p:nvPr>
        </p:nvSpPr>
        <p:spPr/>
        <p:txBody>
          <a:bodyPr/>
          <a:lstStyle/>
          <a:p>
            <a:r>
              <a:rPr lang="fr-BE" dirty="0"/>
              <a:t>Pour les enfants du monde en</a:t>
            </a:r>
            <a:r>
              <a:rPr lang="fr-BE" dirty="0">
                <a:solidFill>
                  <a:schemeClr val="bg1"/>
                </a:solidFill>
              </a:rPr>
              <a:t>tier</a:t>
            </a:r>
            <a:r>
              <a:rPr lang="fr-BE" dirty="0"/>
              <a:t> </a:t>
            </a:r>
          </a:p>
          <a:p>
            <a:r>
              <a:rPr lang="fr-BE" dirty="0"/>
              <a:t>qui n'ont plus rien à espér</a:t>
            </a:r>
            <a:r>
              <a:rPr lang="fr-BE" dirty="0">
                <a:solidFill>
                  <a:schemeClr val="bg1"/>
                </a:solidFill>
              </a:rPr>
              <a:t>er</a:t>
            </a:r>
          </a:p>
          <a:p>
            <a:r>
              <a:rPr lang="fr-BE" dirty="0"/>
              <a:t>Je voudrais faire une </a:t>
            </a:r>
            <a:r>
              <a:rPr lang="fr-BE" dirty="0">
                <a:solidFill>
                  <a:schemeClr val="bg1"/>
                </a:solidFill>
              </a:rPr>
              <a:t>prière</a:t>
            </a:r>
            <a:r>
              <a:rPr lang="fr-BE" dirty="0"/>
              <a:t> </a:t>
            </a:r>
          </a:p>
          <a:p>
            <a:r>
              <a:rPr lang="fr-BE" dirty="0"/>
              <a:t>à tous les Maîtres </a:t>
            </a:r>
            <a:r>
              <a:rPr lang="fr-BE" dirty="0">
                <a:solidFill>
                  <a:schemeClr val="bg1"/>
                </a:solidFill>
              </a:rPr>
              <a:t>de la Terre</a:t>
            </a:r>
          </a:p>
          <a:p>
            <a:r>
              <a:rPr lang="fr-BE" dirty="0"/>
              <a:t>À chaque enfa</a:t>
            </a:r>
            <a:r>
              <a:rPr lang="fr-BE" dirty="0">
                <a:solidFill>
                  <a:schemeClr val="bg1"/>
                </a:solidFill>
              </a:rPr>
              <a:t>nt qui disparaî</a:t>
            </a:r>
            <a:r>
              <a:rPr lang="fr-BE" dirty="0"/>
              <a:t>t, </a:t>
            </a:r>
          </a:p>
          <a:p>
            <a:r>
              <a:rPr lang="fr-BE" dirty="0"/>
              <a:t>c'est l'Uni</a:t>
            </a:r>
            <a:r>
              <a:rPr lang="fr-BE" dirty="0">
                <a:solidFill>
                  <a:schemeClr val="bg1"/>
                </a:solidFill>
              </a:rPr>
              <a:t>vers qui tire un</a:t>
            </a:r>
            <a:r>
              <a:rPr lang="fr-BE" dirty="0"/>
              <a:t> trait</a:t>
            </a:r>
          </a:p>
          <a:p>
            <a:r>
              <a:rPr lang="fr-BE" dirty="0"/>
              <a:t>Sur un </a:t>
            </a:r>
            <a:r>
              <a:rPr lang="fr-BE" dirty="0">
                <a:solidFill>
                  <a:schemeClr val="bg1"/>
                </a:solidFill>
              </a:rPr>
              <a:t>espoir pour l'</a:t>
            </a:r>
            <a:r>
              <a:rPr lang="fr-BE" dirty="0"/>
              <a:t>avenir </a:t>
            </a:r>
          </a:p>
          <a:p>
            <a:r>
              <a:rPr lang="fr-BE" dirty="0"/>
              <a:t>de </a:t>
            </a:r>
            <a:r>
              <a:rPr lang="fr-BE" dirty="0">
                <a:solidFill>
                  <a:schemeClr val="bg1"/>
                </a:solidFill>
              </a:rPr>
              <a:t>pouvoir nous</a:t>
            </a:r>
            <a:r>
              <a:rPr lang="fr-BE" dirty="0"/>
              <a:t> appartenir</a:t>
            </a: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374874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B436926-CD50-4E7B-9CFC-7498ABD7DDE6}"/>
              </a:ext>
            </a:extLst>
          </p:cNvPr>
          <p:cNvSpPr>
            <a:spLocks noGrp="1"/>
          </p:cNvSpPr>
          <p:nvPr>
            <p:ph idx="1"/>
          </p:nvPr>
        </p:nvSpPr>
        <p:spPr/>
        <p:txBody>
          <a:bodyPr/>
          <a:lstStyle/>
          <a:p>
            <a:r>
              <a:rPr lang="fr-BE" dirty="0"/>
              <a:t>C'est une chanson qui nous ressemble</a:t>
            </a:r>
          </a:p>
          <a:p>
            <a:r>
              <a:rPr lang="fr-BE" dirty="0"/>
              <a:t>Toi tu m'aimais, et je t'aimais</a:t>
            </a:r>
          </a:p>
          <a:p>
            <a:r>
              <a:rPr lang="fr-BE" dirty="0"/>
              <a:t>Nous vivions tous les deux ensemble</a:t>
            </a:r>
          </a:p>
          <a:p>
            <a:r>
              <a:rPr lang="fr-BE" dirty="0"/>
              <a:t>Toi qui m'aimais, moi qui t'aimais</a:t>
            </a:r>
          </a:p>
          <a:p>
            <a:endParaRPr lang="fr-BE" dirty="0"/>
          </a:p>
          <a:p>
            <a:r>
              <a:rPr lang="fr-BE" dirty="0"/>
              <a:t>Mais la vie sépare ceux qui s'aiment</a:t>
            </a:r>
          </a:p>
          <a:p>
            <a:r>
              <a:rPr lang="fr-BE" dirty="0"/>
              <a:t>Tout doucement, sans faire de bruit</a:t>
            </a:r>
          </a:p>
          <a:p>
            <a:r>
              <a:rPr lang="fr-BE" dirty="0"/>
              <a:t>Et la mer efface sur le sable</a:t>
            </a:r>
          </a:p>
          <a:p>
            <a:r>
              <a:rPr lang="fr-BE" dirty="0"/>
              <a:t>Les pas des amants désunis</a:t>
            </a:r>
          </a:p>
        </p:txBody>
      </p:sp>
      <p:sp>
        <p:nvSpPr>
          <p:cNvPr id="3" name="Titre 2">
            <a:extLst>
              <a:ext uri="{FF2B5EF4-FFF2-40B4-BE49-F238E27FC236}">
                <a16:creationId xmlns:a16="http://schemas.microsoft.com/office/drawing/2014/main" id="{0AD5A053-7C1E-43C1-96CB-C28DEC828001}"/>
              </a:ext>
            </a:extLst>
          </p:cNvPr>
          <p:cNvSpPr>
            <a:spLocks noGrp="1"/>
          </p:cNvSpPr>
          <p:nvPr>
            <p:ph type="title"/>
          </p:nvPr>
        </p:nvSpPr>
        <p:spPr/>
        <p:txBody>
          <a:bodyPr/>
          <a:lstStyle/>
          <a:p>
            <a:r>
              <a:rPr lang="fr-BE" dirty="0"/>
              <a:t>Les feuilles mortes (Dominique)</a:t>
            </a:r>
          </a:p>
        </p:txBody>
      </p:sp>
    </p:spTree>
    <p:extLst>
      <p:ext uri="{BB962C8B-B14F-4D97-AF65-F5344CB8AC3E}">
        <p14:creationId xmlns:p14="http://schemas.microsoft.com/office/powerpoint/2010/main" val="135895895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5F28BB-0DF4-47A0-B5FF-45D86A82FC21}"/>
              </a:ext>
            </a:extLst>
          </p:cNvPr>
          <p:cNvSpPr>
            <a:spLocks noGrp="1"/>
          </p:cNvSpPr>
          <p:nvPr>
            <p:ph idx="1"/>
          </p:nvPr>
        </p:nvSpPr>
        <p:spPr/>
        <p:txBody>
          <a:bodyPr/>
          <a:lstStyle/>
          <a:p>
            <a:r>
              <a:rPr lang="fr-BE" dirty="0"/>
              <a:t>J'ai vu des enfants s'en aller, </a:t>
            </a:r>
          </a:p>
          <a:p>
            <a:r>
              <a:rPr lang="fr-BE" dirty="0"/>
              <a:t>sourire aux lèvres et cœur </a:t>
            </a:r>
            <a:r>
              <a:rPr lang="fr-BE" dirty="0">
                <a:solidFill>
                  <a:schemeClr val="bg1"/>
                </a:solidFill>
              </a:rPr>
              <a:t>léger</a:t>
            </a:r>
          </a:p>
          <a:p>
            <a:r>
              <a:rPr lang="fr-BE" dirty="0"/>
              <a:t>Vers la mort et le para</a:t>
            </a:r>
            <a:r>
              <a:rPr lang="fr-BE" dirty="0">
                <a:solidFill>
                  <a:schemeClr val="bg1"/>
                </a:solidFill>
              </a:rPr>
              <a:t>dis</a:t>
            </a:r>
            <a:r>
              <a:rPr lang="fr-BE" dirty="0"/>
              <a:t> </a:t>
            </a:r>
          </a:p>
          <a:p>
            <a:r>
              <a:rPr lang="fr-BE" dirty="0"/>
              <a:t>que des adultes a</a:t>
            </a:r>
            <a:r>
              <a:rPr lang="fr-BE" dirty="0">
                <a:solidFill>
                  <a:schemeClr val="bg1"/>
                </a:solidFill>
              </a:rPr>
              <a:t>vaient promis</a:t>
            </a:r>
          </a:p>
          <a:p>
            <a:r>
              <a:rPr lang="fr-BE" dirty="0"/>
              <a:t>Mais quand ils </a:t>
            </a:r>
            <a:r>
              <a:rPr lang="fr-BE" dirty="0">
                <a:solidFill>
                  <a:schemeClr val="bg1"/>
                </a:solidFill>
              </a:rPr>
              <a:t>sautaient sur </a:t>
            </a:r>
            <a:r>
              <a:rPr lang="fr-BE" dirty="0"/>
              <a:t>les mines, </a:t>
            </a:r>
          </a:p>
          <a:p>
            <a:r>
              <a:rPr lang="fr-BE" dirty="0"/>
              <a:t>c'était Mo</a:t>
            </a:r>
            <a:r>
              <a:rPr lang="fr-BE" dirty="0">
                <a:solidFill>
                  <a:schemeClr val="bg1"/>
                </a:solidFill>
              </a:rPr>
              <a:t>zart qu'on assa</a:t>
            </a:r>
            <a:r>
              <a:rPr lang="fr-BE" dirty="0"/>
              <a:t>ssine</a:t>
            </a:r>
          </a:p>
          <a:p>
            <a:r>
              <a:rPr lang="fr-BE" dirty="0"/>
              <a:t>Si le bo</a:t>
            </a:r>
            <a:r>
              <a:rPr lang="fr-BE" dirty="0">
                <a:solidFill>
                  <a:schemeClr val="bg1"/>
                </a:solidFill>
              </a:rPr>
              <a:t>nheur est à ce</a:t>
            </a:r>
            <a:r>
              <a:rPr lang="fr-BE" dirty="0"/>
              <a:t> prix, </a:t>
            </a:r>
          </a:p>
          <a:p>
            <a:r>
              <a:rPr lang="fr-BE" dirty="0"/>
              <a:t>de </a:t>
            </a:r>
            <a:r>
              <a:rPr lang="fr-BE" dirty="0">
                <a:solidFill>
                  <a:schemeClr val="bg1"/>
                </a:solidFill>
              </a:rPr>
              <a:t>quel enfer s'e</a:t>
            </a:r>
            <a:r>
              <a:rPr lang="fr-BE" dirty="0"/>
              <a:t>st-il nourri ?</a:t>
            </a:r>
            <a:endParaRPr lang="fr-BE" dirty="0">
              <a:solidFill>
                <a:srgbClr val="003300"/>
              </a:solidFill>
            </a:endParaRP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178209751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5F28BB-0DF4-47A0-B5FF-45D86A82FC21}"/>
              </a:ext>
            </a:extLst>
          </p:cNvPr>
          <p:cNvSpPr>
            <a:spLocks noGrp="1"/>
          </p:cNvSpPr>
          <p:nvPr>
            <p:ph idx="1"/>
          </p:nvPr>
        </p:nvSpPr>
        <p:spPr/>
        <p:txBody>
          <a:bodyPr/>
          <a:lstStyle/>
          <a:p>
            <a:r>
              <a:rPr lang="fr-BE" dirty="0"/>
              <a:t>Et combien faudra-t-il payer </a:t>
            </a:r>
          </a:p>
          <a:p>
            <a:r>
              <a:rPr lang="fr-BE" dirty="0"/>
              <a:t>de silence et d'obscurité</a:t>
            </a:r>
          </a:p>
          <a:p>
            <a:r>
              <a:rPr lang="fr-BE" dirty="0"/>
              <a:t>Pour effacer dans les </a:t>
            </a:r>
            <a:r>
              <a:rPr lang="fr-BE" dirty="0">
                <a:solidFill>
                  <a:schemeClr val="bg1"/>
                </a:solidFill>
              </a:rPr>
              <a:t>mémoires</a:t>
            </a:r>
            <a:r>
              <a:rPr lang="fr-BE" dirty="0"/>
              <a:t> </a:t>
            </a:r>
          </a:p>
          <a:p>
            <a:r>
              <a:rPr lang="fr-BE" dirty="0"/>
              <a:t>le souvenir de leur </a:t>
            </a:r>
            <a:r>
              <a:rPr lang="fr-BE" dirty="0">
                <a:solidFill>
                  <a:schemeClr val="bg1"/>
                </a:solidFill>
              </a:rPr>
              <a:t>histoire ?</a:t>
            </a:r>
          </a:p>
          <a:p>
            <a:r>
              <a:rPr lang="fr-BE" dirty="0"/>
              <a:t>Quel testamen</a:t>
            </a:r>
            <a:r>
              <a:rPr lang="fr-BE" dirty="0">
                <a:solidFill>
                  <a:schemeClr val="bg1"/>
                </a:solidFill>
              </a:rPr>
              <a:t>t, quel évang</a:t>
            </a:r>
            <a:r>
              <a:rPr lang="fr-BE" dirty="0"/>
              <a:t>ile, </a:t>
            </a:r>
          </a:p>
          <a:p>
            <a:r>
              <a:rPr lang="fr-BE" dirty="0"/>
              <a:t>quelle mai</a:t>
            </a:r>
            <a:r>
              <a:rPr lang="fr-BE" dirty="0">
                <a:solidFill>
                  <a:schemeClr val="bg1"/>
                </a:solidFill>
              </a:rPr>
              <a:t>n aveugle ou i</a:t>
            </a:r>
            <a:r>
              <a:rPr lang="fr-BE" dirty="0"/>
              <a:t>mbécile</a:t>
            </a:r>
          </a:p>
          <a:p>
            <a:r>
              <a:rPr lang="fr-BE" dirty="0"/>
              <a:t>Peut c</a:t>
            </a:r>
            <a:r>
              <a:rPr lang="fr-BE" dirty="0">
                <a:solidFill>
                  <a:schemeClr val="bg1"/>
                </a:solidFill>
              </a:rPr>
              <a:t>ondamner tant</a:t>
            </a:r>
            <a:r>
              <a:rPr lang="fr-BE" dirty="0"/>
              <a:t> d'innocence</a:t>
            </a:r>
          </a:p>
          <a:p>
            <a:r>
              <a:rPr lang="fr-BE" dirty="0"/>
              <a:t> à t</a:t>
            </a:r>
            <a:r>
              <a:rPr lang="fr-BE" dirty="0">
                <a:solidFill>
                  <a:schemeClr val="bg1"/>
                </a:solidFill>
              </a:rPr>
              <a:t>ant de larmes</a:t>
            </a:r>
            <a:r>
              <a:rPr lang="fr-BE" dirty="0"/>
              <a:t> et de souffrances ?</a:t>
            </a: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89993139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5F28BB-0DF4-47A0-B5FF-45D86A82FC21}"/>
              </a:ext>
            </a:extLst>
          </p:cNvPr>
          <p:cNvSpPr>
            <a:spLocks noGrp="1"/>
          </p:cNvSpPr>
          <p:nvPr>
            <p:ph idx="1"/>
          </p:nvPr>
        </p:nvSpPr>
        <p:spPr/>
        <p:txBody>
          <a:bodyPr/>
          <a:lstStyle/>
          <a:p>
            <a:r>
              <a:rPr lang="fr-BE" dirty="0"/>
              <a:t>La peur, la haine et la violence</a:t>
            </a:r>
          </a:p>
          <a:p>
            <a:r>
              <a:rPr lang="fr-BE" dirty="0"/>
              <a:t>ont mis le feu à leur enfan</a:t>
            </a:r>
            <a:r>
              <a:rPr lang="fr-BE" dirty="0">
                <a:solidFill>
                  <a:schemeClr val="bg1"/>
                </a:solidFill>
              </a:rPr>
              <a:t>ce</a:t>
            </a:r>
          </a:p>
          <a:p>
            <a:r>
              <a:rPr lang="fr-BE" dirty="0"/>
              <a:t>Leurs chemins se sont </a:t>
            </a:r>
            <a:r>
              <a:rPr lang="fr-BE" dirty="0">
                <a:solidFill>
                  <a:schemeClr val="bg1"/>
                </a:solidFill>
              </a:rPr>
              <a:t>hérissés</a:t>
            </a:r>
          </a:p>
          <a:p>
            <a:r>
              <a:rPr lang="fr-BE" dirty="0"/>
              <a:t>de misère et de b</a:t>
            </a:r>
            <a:r>
              <a:rPr lang="fr-BE" dirty="0">
                <a:solidFill>
                  <a:schemeClr val="bg1"/>
                </a:solidFill>
              </a:rPr>
              <a:t>arbelés</a:t>
            </a:r>
          </a:p>
          <a:p>
            <a:r>
              <a:rPr lang="fr-BE" dirty="0"/>
              <a:t>Peut-on conva</a:t>
            </a:r>
            <a:r>
              <a:rPr lang="fr-BE" dirty="0">
                <a:solidFill>
                  <a:schemeClr val="bg1"/>
                </a:solidFill>
              </a:rPr>
              <a:t>incre un dictat</a:t>
            </a:r>
            <a:r>
              <a:rPr lang="fr-BE" dirty="0"/>
              <a:t>eur </a:t>
            </a:r>
          </a:p>
          <a:p>
            <a:r>
              <a:rPr lang="fr-BE" dirty="0"/>
              <a:t>d'écouter </a:t>
            </a:r>
            <a:r>
              <a:rPr lang="fr-BE" dirty="0">
                <a:solidFill>
                  <a:schemeClr val="bg1"/>
                </a:solidFill>
              </a:rPr>
              <a:t>battre un peu</a:t>
            </a:r>
            <a:r>
              <a:rPr lang="fr-BE" dirty="0"/>
              <a:t> son cœur ?</a:t>
            </a:r>
          </a:p>
          <a:p>
            <a:r>
              <a:rPr lang="fr-BE" dirty="0"/>
              <a:t>Peut-o</a:t>
            </a:r>
            <a:r>
              <a:rPr lang="fr-BE" dirty="0">
                <a:solidFill>
                  <a:schemeClr val="bg1"/>
                </a:solidFill>
              </a:rPr>
              <a:t>n souhaiter d'</a:t>
            </a:r>
            <a:r>
              <a:rPr lang="fr-BE" dirty="0"/>
              <a:t>un président </a:t>
            </a:r>
          </a:p>
          <a:p>
            <a:r>
              <a:rPr lang="fr-BE" dirty="0"/>
              <a:t>qu'</a:t>
            </a:r>
            <a:r>
              <a:rPr lang="fr-BE" dirty="0">
                <a:solidFill>
                  <a:schemeClr val="bg1"/>
                </a:solidFill>
              </a:rPr>
              <a:t>il pleure aussi</a:t>
            </a:r>
            <a:r>
              <a:rPr lang="fr-BE" dirty="0"/>
              <a:t> de temps en temps ?</a:t>
            </a: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218152549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5F28BB-0DF4-47A0-B5FF-45D86A82FC21}"/>
              </a:ext>
            </a:extLst>
          </p:cNvPr>
          <p:cNvSpPr>
            <a:spLocks noGrp="1"/>
          </p:cNvSpPr>
          <p:nvPr>
            <p:ph idx="1"/>
          </p:nvPr>
        </p:nvSpPr>
        <p:spPr/>
        <p:txBody>
          <a:bodyPr/>
          <a:lstStyle/>
          <a:p>
            <a:r>
              <a:rPr lang="fr-BE" dirty="0"/>
              <a:t>Je n'ai pas l'ombre d'un pouv</a:t>
            </a:r>
            <a:r>
              <a:rPr lang="fr-BE" dirty="0">
                <a:solidFill>
                  <a:schemeClr val="bg1"/>
                </a:solidFill>
              </a:rPr>
              <a:t>oir</a:t>
            </a:r>
          </a:p>
          <a:p>
            <a:r>
              <a:rPr lang="fr-BE" dirty="0"/>
              <a:t>mais j'ai le cœur rempli d'</a:t>
            </a:r>
            <a:r>
              <a:rPr lang="fr-BE" dirty="0">
                <a:solidFill>
                  <a:schemeClr val="bg1"/>
                </a:solidFill>
              </a:rPr>
              <a:t>espoir</a:t>
            </a:r>
          </a:p>
          <a:p>
            <a:r>
              <a:rPr lang="fr-BE" dirty="0"/>
              <a:t>Et de chansons pour a</a:t>
            </a:r>
            <a:r>
              <a:rPr lang="fr-BE" dirty="0">
                <a:solidFill>
                  <a:schemeClr val="bg1"/>
                </a:solidFill>
              </a:rPr>
              <a:t>ujourd'hui </a:t>
            </a:r>
          </a:p>
          <a:p>
            <a:r>
              <a:rPr lang="fr-BE" dirty="0"/>
              <a:t>que sont des hym</a:t>
            </a:r>
            <a:r>
              <a:rPr lang="fr-BE" dirty="0">
                <a:solidFill>
                  <a:schemeClr val="bg1"/>
                </a:solidFill>
              </a:rPr>
              <a:t>nes pour la vie</a:t>
            </a:r>
          </a:p>
          <a:p>
            <a:r>
              <a:rPr lang="fr-BE" dirty="0"/>
              <a:t>Et des ghettos</a:t>
            </a:r>
            <a:r>
              <a:rPr lang="fr-BE" dirty="0">
                <a:solidFill>
                  <a:schemeClr val="bg1"/>
                </a:solidFill>
              </a:rPr>
              <a:t>,</a:t>
            </a:r>
            <a:r>
              <a:rPr lang="fr-BE" dirty="0"/>
              <a:t> </a:t>
            </a:r>
            <a:r>
              <a:rPr lang="fr-BE" dirty="0">
                <a:solidFill>
                  <a:schemeClr val="bg1"/>
                </a:solidFill>
              </a:rPr>
              <a:t>des bidonvill</a:t>
            </a:r>
            <a:r>
              <a:rPr lang="fr-BE" dirty="0">
                <a:solidFill>
                  <a:schemeClr val="tx1"/>
                </a:solidFill>
              </a:rPr>
              <a:t>e</a:t>
            </a:r>
            <a:r>
              <a:rPr lang="fr-BE" dirty="0"/>
              <a:t>s, </a:t>
            </a:r>
          </a:p>
          <a:p>
            <a:r>
              <a:rPr lang="fr-BE" dirty="0"/>
              <a:t>du cœur d</a:t>
            </a:r>
            <a:r>
              <a:rPr lang="fr-BE" dirty="0">
                <a:solidFill>
                  <a:schemeClr val="bg1"/>
                </a:solidFill>
              </a:rPr>
              <a:t>u siècle de l'e</a:t>
            </a:r>
            <a:r>
              <a:rPr lang="fr-BE" dirty="0">
                <a:solidFill>
                  <a:schemeClr val="tx1"/>
                </a:solidFill>
              </a:rPr>
              <a:t>x</a:t>
            </a:r>
            <a:r>
              <a:rPr lang="fr-BE" dirty="0"/>
              <a:t>il</a:t>
            </a:r>
          </a:p>
          <a:p>
            <a:r>
              <a:rPr lang="fr-BE" dirty="0"/>
              <a:t>Des vo</a:t>
            </a:r>
            <a:r>
              <a:rPr lang="fr-BE" dirty="0">
                <a:solidFill>
                  <a:schemeClr val="bg1"/>
                </a:solidFill>
              </a:rPr>
              <a:t>ix s'élèvent u</a:t>
            </a:r>
            <a:r>
              <a:rPr lang="fr-BE" dirty="0">
                <a:solidFill>
                  <a:schemeClr val="tx1"/>
                </a:solidFill>
              </a:rPr>
              <a:t>n</a:t>
            </a:r>
            <a:r>
              <a:rPr lang="fr-BE" dirty="0"/>
              <a:t> peu partout</a:t>
            </a:r>
          </a:p>
          <a:p>
            <a:r>
              <a:rPr lang="fr-BE" dirty="0"/>
              <a:t>qui</a:t>
            </a:r>
            <a:r>
              <a:rPr lang="fr-BE" dirty="0">
                <a:solidFill>
                  <a:schemeClr val="bg1"/>
                </a:solidFill>
              </a:rPr>
              <a:t> font chanter</a:t>
            </a:r>
            <a:r>
              <a:rPr lang="fr-BE" dirty="0"/>
              <a:t> les gens debout</a:t>
            </a: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368085413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5F28BB-0DF4-47A0-B5FF-45D86A82FC21}"/>
              </a:ext>
            </a:extLst>
          </p:cNvPr>
          <p:cNvSpPr>
            <a:spLocks noGrp="1"/>
          </p:cNvSpPr>
          <p:nvPr>
            <p:ph idx="1"/>
          </p:nvPr>
        </p:nvSpPr>
        <p:spPr/>
        <p:txBody>
          <a:bodyPr/>
          <a:lstStyle/>
          <a:p>
            <a:r>
              <a:rPr lang="fr-BE" dirty="0"/>
              <a:t>Vous pouvez fermer vos front</a:t>
            </a:r>
            <a:r>
              <a:rPr lang="fr-BE" dirty="0">
                <a:solidFill>
                  <a:schemeClr val="bg1"/>
                </a:solidFill>
              </a:rPr>
              <a:t>ières</a:t>
            </a:r>
            <a:r>
              <a:rPr lang="fr-BE" dirty="0"/>
              <a:t>, </a:t>
            </a:r>
          </a:p>
          <a:p>
            <a:r>
              <a:rPr lang="fr-BE" dirty="0"/>
              <a:t>bloquer vos ports et vos </a:t>
            </a:r>
            <a:r>
              <a:rPr lang="fr-BE" dirty="0">
                <a:solidFill>
                  <a:schemeClr val="bg1"/>
                </a:solidFill>
              </a:rPr>
              <a:t>rivières</a:t>
            </a:r>
          </a:p>
          <a:p>
            <a:r>
              <a:rPr lang="fr-BE" dirty="0"/>
              <a:t>Mais les chansons vo</a:t>
            </a:r>
            <a:r>
              <a:rPr lang="fr-BE" dirty="0">
                <a:solidFill>
                  <a:schemeClr val="bg1"/>
                </a:solidFill>
              </a:rPr>
              <a:t>yagent à pied </a:t>
            </a:r>
          </a:p>
          <a:p>
            <a:r>
              <a:rPr lang="fr-BE" dirty="0"/>
              <a:t>en secret dans des</a:t>
            </a:r>
            <a:r>
              <a:rPr lang="fr-BE" dirty="0">
                <a:solidFill>
                  <a:schemeClr val="bg1"/>
                </a:solidFill>
              </a:rPr>
              <a:t> cœurs fermés</a:t>
            </a:r>
          </a:p>
          <a:p>
            <a:r>
              <a:rPr lang="fr-BE" dirty="0"/>
              <a:t>Ce sont les mè</a:t>
            </a:r>
            <a:r>
              <a:rPr lang="fr-BE" dirty="0">
                <a:solidFill>
                  <a:schemeClr val="bg1"/>
                </a:solidFill>
              </a:rPr>
              <a:t>res qui les app</a:t>
            </a:r>
            <a:r>
              <a:rPr lang="fr-BE" dirty="0"/>
              <a:t>rennent</a:t>
            </a:r>
          </a:p>
          <a:p>
            <a:r>
              <a:rPr lang="fr-BE" dirty="0"/>
              <a:t>à leurs en</a:t>
            </a:r>
            <a:r>
              <a:rPr lang="fr-BE" dirty="0">
                <a:solidFill>
                  <a:schemeClr val="bg1"/>
                </a:solidFill>
              </a:rPr>
              <a:t>fants qui les re</a:t>
            </a:r>
            <a:r>
              <a:rPr lang="fr-BE" dirty="0"/>
              <a:t>prennent</a:t>
            </a:r>
          </a:p>
          <a:p>
            <a:r>
              <a:rPr lang="fr-BE" dirty="0"/>
              <a:t>Elles fi</a:t>
            </a:r>
            <a:r>
              <a:rPr lang="fr-BE" dirty="0">
                <a:solidFill>
                  <a:schemeClr val="bg1"/>
                </a:solidFill>
              </a:rPr>
              <a:t>niront par écla</a:t>
            </a:r>
            <a:r>
              <a:rPr lang="fr-BE" dirty="0"/>
              <a:t>ter </a:t>
            </a:r>
          </a:p>
          <a:p>
            <a:r>
              <a:rPr lang="fr-BE" dirty="0"/>
              <a:t>so</a:t>
            </a:r>
            <a:r>
              <a:rPr lang="fr-BE" dirty="0">
                <a:solidFill>
                  <a:schemeClr val="bg1"/>
                </a:solidFill>
              </a:rPr>
              <a:t>us le ciel de la l</a:t>
            </a:r>
            <a:r>
              <a:rPr lang="fr-BE" dirty="0"/>
              <a:t>iberté</a:t>
            </a: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2997580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1B5375F-BE89-4635-B070-9E34268EC531}"/>
              </a:ext>
            </a:extLst>
          </p:cNvPr>
          <p:cNvSpPr>
            <a:spLocks noGrp="1"/>
          </p:cNvSpPr>
          <p:nvPr>
            <p:ph idx="1"/>
          </p:nvPr>
        </p:nvSpPr>
        <p:spPr>
          <a:xfrm>
            <a:off x="461167" y="980728"/>
            <a:ext cx="8431313" cy="6048672"/>
          </a:xfrm>
        </p:spPr>
        <p:txBody>
          <a:bodyPr/>
          <a:lstStyle/>
          <a:p>
            <a:r>
              <a:rPr lang="fr-BE" dirty="0"/>
              <a:t>Pour les enfants du monde en</a:t>
            </a:r>
            <a:r>
              <a:rPr lang="fr-BE" dirty="0">
                <a:solidFill>
                  <a:schemeClr val="bg1"/>
                </a:solidFill>
              </a:rPr>
              <a:t>tier…</a:t>
            </a:r>
          </a:p>
          <a:p>
            <a:endParaRPr lang="fr-BE" b="0" i="1" dirty="0"/>
          </a:p>
          <a:p>
            <a:endParaRPr lang="fr-BE" b="0" i="1" dirty="0"/>
          </a:p>
          <a:p>
            <a:endParaRPr lang="fr-BE" b="0" i="1" dirty="0"/>
          </a:p>
          <a:p>
            <a:endParaRPr lang="fr-BE" b="0" i="1" dirty="0"/>
          </a:p>
          <a:p>
            <a:endParaRPr lang="fr-BE" b="0" i="1" dirty="0"/>
          </a:p>
          <a:p>
            <a:endParaRPr lang="fr-BE" b="0" i="1" dirty="0"/>
          </a:p>
          <a:p>
            <a:pPr algn="r"/>
            <a:r>
              <a:rPr lang="fr-BE" b="0" i="1" dirty="0"/>
              <a:t>Cette chanson</a:t>
            </a:r>
          </a:p>
          <a:p>
            <a:pPr algn="r"/>
            <a:r>
              <a:rPr lang="fr-BE" b="0" i="1" dirty="0"/>
              <a:t> est dédiée à tous </a:t>
            </a:r>
          </a:p>
          <a:p>
            <a:pPr algn="r"/>
            <a:r>
              <a:rPr lang="fr-BE" b="0" i="1" dirty="0"/>
              <a:t>les enfants d’Ukraine…</a:t>
            </a:r>
          </a:p>
        </p:txBody>
      </p:sp>
      <p:sp>
        <p:nvSpPr>
          <p:cNvPr id="3" name="Titre 2">
            <a:extLst>
              <a:ext uri="{FF2B5EF4-FFF2-40B4-BE49-F238E27FC236}">
                <a16:creationId xmlns:a16="http://schemas.microsoft.com/office/drawing/2014/main" id="{ACA1D531-FEFE-483F-BFFE-B715E7E820A9}"/>
              </a:ext>
            </a:extLst>
          </p:cNvPr>
          <p:cNvSpPr>
            <a:spLocks noGrp="1"/>
          </p:cNvSpPr>
          <p:nvPr>
            <p:ph type="title"/>
          </p:nvPr>
        </p:nvSpPr>
        <p:spPr/>
        <p:txBody>
          <a:bodyPr/>
          <a:lstStyle/>
          <a:p>
            <a:r>
              <a:rPr lang="fr-BE" dirty="0"/>
              <a:t>Pour les enfants du monde entier (Willy)</a:t>
            </a:r>
          </a:p>
        </p:txBody>
      </p:sp>
    </p:spTree>
    <p:extLst>
      <p:ext uri="{BB962C8B-B14F-4D97-AF65-F5344CB8AC3E}">
        <p14:creationId xmlns:p14="http://schemas.microsoft.com/office/powerpoint/2010/main" val="419376773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93299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6781758-3DE1-4375-96B6-499E4E137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6647"/>
          </a:xfrm>
          <a:prstGeom prst="rect">
            <a:avLst/>
          </a:prstGeom>
        </p:spPr>
      </p:pic>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
        <p:nvSpPr>
          <p:cNvPr id="12" name="Rectangle 11">
            <a:extLst>
              <a:ext uri="{FF2B5EF4-FFF2-40B4-BE49-F238E27FC236}">
                <a16:creationId xmlns:a16="http://schemas.microsoft.com/office/drawing/2014/main" id="{BAB49D6C-F79C-4F96-84E2-60CC622CBD5C}"/>
              </a:ext>
            </a:extLst>
          </p:cNvPr>
          <p:cNvSpPr/>
          <p:nvPr/>
        </p:nvSpPr>
        <p:spPr>
          <a:xfrm>
            <a:off x="179512" y="5869620"/>
            <a:ext cx="8379217"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Les filles du bord de mer</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2189640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a:t>Je me souviens du bord de mer</a:t>
            </a:r>
          </a:p>
          <a:p>
            <a:r>
              <a:rPr lang="fr-BE" dirty="0"/>
              <a:t>Avec ces filles au teint si clair</a:t>
            </a:r>
            <a:br>
              <a:rPr lang="fr-BE" dirty="0"/>
            </a:br>
            <a:r>
              <a:rPr lang="fr-BE" dirty="0"/>
              <a:t>Elles avaient l'âme hospitalière</a:t>
            </a:r>
          </a:p>
          <a:p>
            <a:r>
              <a:rPr lang="fr-BE" dirty="0"/>
              <a:t>C'était pas fait pour me déplaire</a:t>
            </a:r>
          </a:p>
          <a:p>
            <a:r>
              <a:rPr lang="fr-BE" dirty="0"/>
              <a:t>Naïves autant qu'elle étaient belles,</a:t>
            </a:r>
          </a:p>
          <a:p>
            <a:r>
              <a:rPr lang="fr-BE" dirty="0"/>
              <a:t>On pouvait lire dans leurs prunelles</a:t>
            </a:r>
            <a:br>
              <a:rPr lang="fr-BE" dirty="0"/>
            </a:br>
            <a:r>
              <a:rPr lang="fr-BE" dirty="0"/>
              <a:t>Qu'elles voulaient pratiquer le sport</a:t>
            </a:r>
          </a:p>
          <a:p>
            <a:r>
              <a:rPr lang="fr-BE" dirty="0"/>
              <a:t>Pour garder une belle ligne de corps</a:t>
            </a:r>
          </a:p>
          <a:p>
            <a:r>
              <a:rPr lang="fr-BE" dirty="0"/>
              <a:t>Et encore, et encore...</a:t>
            </a:r>
          </a:p>
          <a:p>
            <a:r>
              <a:rPr lang="fr-BE" dirty="0" err="1"/>
              <a:t>Z'auraient</a:t>
            </a:r>
            <a:r>
              <a:rPr lang="fr-BE" dirty="0"/>
              <a:t> pu danser la java</a:t>
            </a:r>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Tree>
    <p:extLst>
      <p:ext uri="{BB962C8B-B14F-4D97-AF65-F5344CB8AC3E}">
        <p14:creationId xmlns:p14="http://schemas.microsoft.com/office/powerpoint/2010/main" val="261380352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err="1">
                <a:solidFill>
                  <a:srgbClr val="C00000"/>
                </a:solidFill>
              </a:rPr>
              <a:t>Z'étaient</a:t>
            </a:r>
            <a:r>
              <a:rPr lang="fr-BE" dirty="0">
                <a:solidFill>
                  <a:srgbClr val="C00000"/>
                </a:solidFill>
              </a:rPr>
              <a:t> chouettes les filles du bord de mer</a:t>
            </a:r>
          </a:p>
          <a:p>
            <a:r>
              <a:rPr lang="fr-BE" dirty="0" err="1">
                <a:solidFill>
                  <a:srgbClr val="C00000"/>
                </a:solidFill>
              </a:rPr>
              <a:t>Z'étaient</a:t>
            </a:r>
            <a:r>
              <a:rPr lang="fr-BE" dirty="0">
                <a:solidFill>
                  <a:srgbClr val="C00000"/>
                </a:solidFill>
              </a:rPr>
              <a:t> faites pour qui savait y faire</a:t>
            </a:r>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pic>
        <p:nvPicPr>
          <p:cNvPr id="5" name="Image 4">
            <a:extLst>
              <a:ext uri="{FF2B5EF4-FFF2-40B4-BE49-F238E27FC236}">
                <a16:creationId xmlns:a16="http://schemas.microsoft.com/office/drawing/2014/main" id="{1CE264EC-5E1C-457D-A2A9-C07C68CDF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974946"/>
            <a:ext cx="5600873" cy="3260574"/>
          </a:xfrm>
          <a:prstGeom prst="rect">
            <a:avLst/>
          </a:prstGeom>
        </p:spPr>
      </p:pic>
    </p:spTree>
    <p:extLst>
      <p:ext uri="{BB962C8B-B14F-4D97-AF65-F5344CB8AC3E}">
        <p14:creationId xmlns:p14="http://schemas.microsoft.com/office/powerpoint/2010/main" val="3401829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 LA MER EFFACE SUR LE SABLE....">
            <a:extLst>
              <a:ext uri="{FF2B5EF4-FFF2-40B4-BE49-F238E27FC236}">
                <a16:creationId xmlns:a16="http://schemas.microsoft.com/office/drawing/2014/main" id="{4C44F621-16BF-4D96-8D4D-D1FB79BE0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4" y="26938"/>
            <a:ext cx="9126796" cy="6829886"/>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AD5A053-7C1E-43C1-96CB-C28DEC828001}"/>
              </a:ext>
            </a:extLst>
          </p:cNvPr>
          <p:cNvSpPr>
            <a:spLocks noGrp="1"/>
          </p:cNvSpPr>
          <p:nvPr>
            <p:ph type="title"/>
          </p:nvPr>
        </p:nvSpPr>
        <p:spPr/>
        <p:txBody>
          <a:bodyPr/>
          <a:lstStyle/>
          <a:p>
            <a:r>
              <a:rPr lang="fr-BE" dirty="0"/>
              <a:t>Les feuilles mortes (Dominique)</a:t>
            </a:r>
          </a:p>
        </p:txBody>
      </p:sp>
    </p:spTree>
    <p:extLst>
      <p:ext uri="{BB962C8B-B14F-4D97-AF65-F5344CB8AC3E}">
        <p14:creationId xmlns:p14="http://schemas.microsoft.com/office/powerpoint/2010/main" val="304456192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a:t>Y en avait une qui s'appelait Eve</a:t>
            </a:r>
            <a:br>
              <a:rPr lang="fr-BE" dirty="0"/>
            </a:br>
            <a:r>
              <a:rPr lang="fr-BE" dirty="0"/>
              <a:t>C'était vraiment la fille d'mes rêves</a:t>
            </a:r>
          </a:p>
          <a:p>
            <a:r>
              <a:rPr lang="fr-BE" dirty="0"/>
              <a:t>Elle n'avait qu'un seul défaut</a:t>
            </a:r>
          </a:p>
          <a:p>
            <a:r>
              <a:rPr lang="fr-BE" dirty="0"/>
              <a:t>Elle se baignait plus qu'il ne faut</a:t>
            </a:r>
          </a:p>
          <a:p>
            <a:r>
              <a:rPr lang="fr-BE" dirty="0"/>
              <a:t>Plutôt que d'aller chez le masseur</a:t>
            </a:r>
          </a:p>
          <a:p>
            <a:r>
              <a:rPr lang="fr-BE" dirty="0"/>
              <a:t>Elle invitait le premier baigneur</a:t>
            </a:r>
          </a:p>
          <a:p>
            <a:r>
              <a:rPr lang="fr-BE" dirty="0"/>
              <a:t>À tâter du côté de son cœur</a:t>
            </a:r>
          </a:p>
          <a:p>
            <a:r>
              <a:rPr lang="fr-BE" dirty="0"/>
              <a:t>En douceur, en douceur...</a:t>
            </a:r>
          </a:p>
          <a:p>
            <a:r>
              <a:rPr lang="fr-BE" dirty="0"/>
              <a:t>En douceur et profondeur</a:t>
            </a:r>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Tree>
    <p:extLst>
      <p:ext uri="{BB962C8B-B14F-4D97-AF65-F5344CB8AC3E}">
        <p14:creationId xmlns:p14="http://schemas.microsoft.com/office/powerpoint/2010/main" val="48947664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err="1">
                <a:solidFill>
                  <a:srgbClr val="C00000"/>
                </a:solidFill>
              </a:rPr>
              <a:t>Z'étaient</a:t>
            </a:r>
            <a:r>
              <a:rPr lang="fr-BE" dirty="0">
                <a:solidFill>
                  <a:srgbClr val="C00000"/>
                </a:solidFill>
              </a:rPr>
              <a:t> chouettes les filles du bord de mer</a:t>
            </a:r>
          </a:p>
          <a:p>
            <a:r>
              <a:rPr lang="fr-BE" dirty="0" err="1">
                <a:solidFill>
                  <a:srgbClr val="C00000"/>
                </a:solidFill>
              </a:rPr>
              <a:t>Z'étaient</a:t>
            </a:r>
            <a:r>
              <a:rPr lang="fr-BE" dirty="0">
                <a:solidFill>
                  <a:srgbClr val="C00000"/>
                </a:solidFill>
              </a:rPr>
              <a:t> faites pour qui savait y faire.</a:t>
            </a:r>
          </a:p>
          <a:p>
            <a:endParaRPr lang="fr-BE" dirty="0">
              <a:solidFill>
                <a:srgbClr val="C00000"/>
              </a:solidFill>
            </a:endParaRPr>
          </a:p>
          <a:p>
            <a:r>
              <a:rPr lang="fr-BE" dirty="0" err="1">
                <a:solidFill>
                  <a:srgbClr val="C00000"/>
                </a:solidFill>
              </a:rPr>
              <a:t>Z'étaient</a:t>
            </a:r>
            <a:r>
              <a:rPr lang="fr-BE" dirty="0">
                <a:solidFill>
                  <a:srgbClr val="C00000"/>
                </a:solidFill>
              </a:rPr>
              <a:t> chouettes les filles du bord de mer</a:t>
            </a:r>
          </a:p>
          <a:p>
            <a:r>
              <a:rPr lang="fr-BE" dirty="0" err="1">
                <a:solidFill>
                  <a:srgbClr val="C00000"/>
                </a:solidFill>
              </a:rPr>
              <a:t>Z'étaient</a:t>
            </a:r>
            <a:r>
              <a:rPr lang="fr-BE" dirty="0">
                <a:solidFill>
                  <a:srgbClr val="C00000"/>
                </a:solidFill>
              </a:rPr>
              <a:t> faites pour qui savait y faire.</a:t>
            </a:r>
          </a:p>
          <a:p>
            <a:endParaRPr lang="fr-BE" dirty="0">
              <a:solidFill>
                <a:srgbClr val="C00000"/>
              </a:solidFill>
            </a:endParaRPr>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Tree>
    <p:extLst>
      <p:ext uri="{BB962C8B-B14F-4D97-AF65-F5344CB8AC3E}">
        <p14:creationId xmlns:p14="http://schemas.microsoft.com/office/powerpoint/2010/main" val="416905874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a:t>Lui pardonnant cette manie</a:t>
            </a:r>
          </a:p>
          <a:p>
            <a:r>
              <a:rPr lang="fr-BE" dirty="0"/>
              <a:t>J'lui proposais de partager ma vie</a:t>
            </a:r>
          </a:p>
          <a:p>
            <a:r>
              <a:rPr lang="fr-BE" dirty="0"/>
              <a:t>Mais dès que revint l'été</a:t>
            </a:r>
            <a:br>
              <a:rPr lang="fr-BE" dirty="0"/>
            </a:br>
            <a:r>
              <a:rPr lang="fr-BE" dirty="0"/>
              <a:t>Je commençais à m'inquiéter</a:t>
            </a:r>
          </a:p>
          <a:p>
            <a:r>
              <a:rPr lang="fr-BE" dirty="0"/>
              <a:t>Car sur les bords d'la Mer du Nord</a:t>
            </a:r>
          </a:p>
          <a:p>
            <a:r>
              <a:rPr lang="fr-BE" dirty="0"/>
              <a:t>Elle se remit à faire du sport</a:t>
            </a:r>
          </a:p>
          <a:p>
            <a:r>
              <a:rPr lang="fr-BE" dirty="0"/>
              <a:t>Je tolérais ce violon d'Ingres</a:t>
            </a:r>
          </a:p>
          <a:p>
            <a:r>
              <a:rPr lang="fr-BE" dirty="0"/>
              <a:t>Sinon elle devenait malingre</a:t>
            </a:r>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Tree>
    <p:extLst>
      <p:ext uri="{BB962C8B-B14F-4D97-AF65-F5344CB8AC3E}">
        <p14:creationId xmlns:p14="http://schemas.microsoft.com/office/powerpoint/2010/main" val="411854780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a:t>Puis un beau jour j'en ai eu marre</a:t>
            </a:r>
          </a:p>
          <a:p>
            <a:r>
              <a:rPr lang="fr-BE" dirty="0"/>
              <a:t>C'était pis que la mer à boire</a:t>
            </a:r>
          </a:p>
          <a:p>
            <a:r>
              <a:rPr lang="fr-BE" dirty="0"/>
              <a:t>Je l'ai refilée à un gigolo</a:t>
            </a:r>
          </a:p>
          <a:p>
            <a:r>
              <a:rPr lang="fr-BE" dirty="0"/>
              <a:t>Et j'ai nagé vers d'autres eaux</a:t>
            </a:r>
          </a:p>
          <a:p>
            <a:r>
              <a:rPr lang="fr-BE" dirty="0"/>
              <a:t>En douceur, en douceur…</a:t>
            </a:r>
          </a:p>
          <a:p>
            <a:endParaRPr lang="fr-BE" dirty="0"/>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Tree>
    <p:extLst>
      <p:ext uri="{BB962C8B-B14F-4D97-AF65-F5344CB8AC3E}">
        <p14:creationId xmlns:p14="http://schemas.microsoft.com/office/powerpoint/2010/main" val="313876460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A746342-5A18-4FCE-BB02-83380AADEB08}"/>
              </a:ext>
            </a:extLst>
          </p:cNvPr>
          <p:cNvSpPr>
            <a:spLocks noGrp="1"/>
          </p:cNvSpPr>
          <p:nvPr>
            <p:ph idx="1"/>
          </p:nvPr>
        </p:nvSpPr>
        <p:spPr/>
        <p:txBody>
          <a:bodyPr/>
          <a:lstStyle/>
          <a:p>
            <a:r>
              <a:rPr lang="fr-BE" dirty="0" err="1">
                <a:solidFill>
                  <a:srgbClr val="C00000"/>
                </a:solidFill>
              </a:rPr>
              <a:t>Z'étaient</a:t>
            </a:r>
            <a:r>
              <a:rPr lang="fr-BE" dirty="0">
                <a:solidFill>
                  <a:srgbClr val="C00000"/>
                </a:solidFill>
              </a:rPr>
              <a:t> chouettes les filles du bord de mer</a:t>
            </a:r>
          </a:p>
          <a:p>
            <a:r>
              <a:rPr lang="fr-BE" dirty="0" err="1">
                <a:solidFill>
                  <a:srgbClr val="C00000"/>
                </a:solidFill>
              </a:rPr>
              <a:t>Z'étaient</a:t>
            </a:r>
            <a:r>
              <a:rPr lang="fr-BE" dirty="0">
                <a:solidFill>
                  <a:srgbClr val="C00000"/>
                </a:solidFill>
              </a:rPr>
              <a:t> faites pour qui savait y faire</a:t>
            </a:r>
          </a:p>
          <a:p>
            <a:endParaRPr lang="fr-BE" dirty="0">
              <a:solidFill>
                <a:srgbClr val="C00000"/>
              </a:solidFill>
            </a:endParaRPr>
          </a:p>
          <a:p>
            <a:r>
              <a:rPr lang="fr-BE" dirty="0" err="1">
                <a:solidFill>
                  <a:srgbClr val="C00000"/>
                </a:solidFill>
              </a:rPr>
              <a:t>Z'étaient</a:t>
            </a:r>
            <a:r>
              <a:rPr lang="fr-BE" dirty="0">
                <a:solidFill>
                  <a:srgbClr val="C00000"/>
                </a:solidFill>
              </a:rPr>
              <a:t> chouettes les filles du bord de mer</a:t>
            </a:r>
          </a:p>
          <a:p>
            <a:r>
              <a:rPr lang="fr-BE" dirty="0" err="1">
                <a:solidFill>
                  <a:srgbClr val="C00000"/>
                </a:solidFill>
              </a:rPr>
              <a:t>Z'étaient</a:t>
            </a:r>
            <a:r>
              <a:rPr lang="fr-BE" dirty="0">
                <a:solidFill>
                  <a:srgbClr val="C00000"/>
                </a:solidFill>
              </a:rPr>
              <a:t> faites pour qui savait y faire</a:t>
            </a:r>
          </a:p>
          <a:p>
            <a:endParaRPr lang="fr-BE" dirty="0">
              <a:solidFill>
                <a:srgbClr val="C00000"/>
              </a:solidFill>
            </a:endParaRPr>
          </a:p>
          <a:p>
            <a:r>
              <a:rPr lang="fr-BE" dirty="0" err="1">
                <a:solidFill>
                  <a:srgbClr val="C00000"/>
                </a:solidFill>
              </a:rPr>
              <a:t>Z'étaient</a:t>
            </a:r>
            <a:r>
              <a:rPr lang="fr-BE" dirty="0">
                <a:solidFill>
                  <a:srgbClr val="C00000"/>
                </a:solidFill>
              </a:rPr>
              <a:t> chouettes les filles du bord de mer</a:t>
            </a:r>
          </a:p>
          <a:p>
            <a:r>
              <a:rPr lang="fr-BE" dirty="0" err="1">
                <a:solidFill>
                  <a:srgbClr val="C00000"/>
                </a:solidFill>
              </a:rPr>
              <a:t>Z'étaient</a:t>
            </a:r>
            <a:r>
              <a:rPr lang="fr-BE" dirty="0">
                <a:solidFill>
                  <a:srgbClr val="C00000"/>
                </a:solidFill>
              </a:rPr>
              <a:t> faites pour qui savait y faire</a:t>
            </a:r>
          </a:p>
          <a:p>
            <a:endParaRPr lang="fr-BE" dirty="0"/>
          </a:p>
        </p:txBody>
      </p:sp>
      <p:sp>
        <p:nvSpPr>
          <p:cNvPr id="3" name="Titre 2">
            <a:extLst>
              <a:ext uri="{FF2B5EF4-FFF2-40B4-BE49-F238E27FC236}">
                <a16:creationId xmlns:a16="http://schemas.microsoft.com/office/drawing/2014/main" id="{520596E3-7DFE-4EB0-A128-08C0673C52A5}"/>
              </a:ext>
            </a:extLst>
          </p:cNvPr>
          <p:cNvSpPr>
            <a:spLocks noGrp="1"/>
          </p:cNvSpPr>
          <p:nvPr>
            <p:ph type="title"/>
          </p:nvPr>
        </p:nvSpPr>
        <p:spPr/>
        <p:txBody>
          <a:bodyPr/>
          <a:lstStyle/>
          <a:p>
            <a:r>
              <a:rPr lang="fr-BE" dirty="0"/>
              <a:t>Les filles du bord de mer</a:t>
            </a:r>
            <a:r>
              <a:rPr lang="fr-BE" baseline="0" dirty="0"/>
              <a:t> (Didier et Patrick)</a:t>
            </a:r>
            <a:endParaRPr lang="fr-BE" dirty="0"/>
          </a:p>
        </p:txBody>
      </p:sp>
    </p:spTree>
    <p:extLst>
      <p:ext uri="{BB962C8B-B14F-4D97-AF65-F5344CB8AC3E}">
        <p14:creationId xmlns:p14="http://schemas.microsoft.com/office/powerpoint/2010/main" val="102398827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40773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4B2CC98C-FC6D-4F02-A1FC-71AB099743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244"/>
            <a:ext cx="9144000" cy="685557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
        <p:nvSpPr>
          <p:cNvPr id="6" name="Rectangle 5">
            <a:extLst>
              <a:ext uri="{FF2B5EF4-FFF2-40B4-BE49-F238E27FC236}">
                <a16:creationId xmlns:a16="http://schemas.microsoft.com/office/drawing/2014/main" id="{BDCB1396-553E-4D5F-8DB3-8B5AACFDA422}"/>
              </a:ext>
            </a:extLst>
          </p:cNvPr>
          <p:cNvSpPr/>
          <p:nvPr/>
        </p:nvSpPr>
        <p:spPr>
          <a:xfrm>
            <a:off x="4585850" y="188640"/>
            <a:ext cx="4339906"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L’Americano</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8613487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dirty="0" err="1"/>
              <a:t>Puorte</a:t>
            </a:r>
            <a:r>
              <a:rPr lang="fr-BE" dirty="0"/>
              <a:t> 'e </a:t>
            </a:r>
            <a:r>
              <a:rPr lang="fr-BE" dirty="0" err="1"/>
              <a:t>cazune</a:t>
            </a:r>
            <a:r>
              <a:rPr lang="fr-BE" dirty="0"/>
              <a:t> </a:t>
            </a:r>
            <a:r>
              <a:rPr lang="fr-BE" dirty="0" err="1"/>
              <a:t>cu</a:t>
            </a:r>
            <a:r>
              <a:rPr lang="fr-BE" dirty="0"/>
              <a:t> 'nu stemma </a:t>
            </a:r>
            <a:r>
              <a:rPr lang="fr-BE" dirty="0" err="1"/>
              <a:t>arreto</a:t>
            </a:r>
            <a:r>
              <a:rPr lang="fr-BE" dirty="0"/>
              <a:t>...</a:t>
            </a:r>
          </a:p>
          <a:p>
            <a:r>
              <a:rPr lang="fr-BE" dirty="0"/>
              <a:t>'na </a:t>
            </a:r>
            <a:r>
              <a:rPr lang="fr-BE" dirty="0" err="1"/>
              <a:t>cuppulella</a:t>
            </a:r>
            <a:r>
              <a:rPr lang="fr-BE" dirty="0"/>
              <a:t> </a:t>
            </a:r>
            <a:r>
              <a:rPr lang="fr-BE" dirty="0" err="1"/>
              <a:t>cu</a:t>
            </a:r>
            <a:r>
              <a:rPr lang="fr-BE" dirty="0"/>
              <a:t> 'a </a:t>
            </a:r>
            <a:r>
              <a:rPr lang="fr-BE" dirty="0" err="1"/>
              <a:t>visiera</a:t>
            </a:r>
            <a:r>
              <a:rPr lang="fr-BE" dirty="0"/>
              <a:t> </a:t>
            </a:r>
            <a:r>
              <a:rPr lang="fr-BE" dirty="0" err="1"/>
              <a:t>aizata</a:t>
            </a:r>
            <a:r>
              <a:rPr lang="fr-BE" dirty="0"/>
              <a:t>...</a:t>
            </a:r>
          </a:p>
          <a:p>
            <a:r>
              <a:rPr lang="fr-BE" dirty="0"/>
              <a:t>Passa </a:t>
            </a:r>
            <a:r>
              <a:rPr lang="fr-BE" dirty="0" err="1"/>
              <a:t>scampanianno</a:t>
            </a:r>
            <a:r>
              <a:rPr lang="fr-BE" dirty="0"/>
              <a:t> </a:t>
            </a:r>
            <a:r>
              <a:rPr lang="fr-BE" dirty="0" err="1"/>
              <a:t>pe</a:t>
            </a:r>
            <a:r>
              <a:rPr lang="fr-BE" dirty="0"/>
              <a:t>' </a:t>
            </a:r>
            <a:r>
              <a:rPr lang="fr-BE" dirty="0" err="1"/>
              <a:t>Tuleto</a:t>
            </a:r>
            <a:endParaRPr lang="fr-BE" dirty="0"/>
          </a:p>
          <a:p>
            <a:r>
              <a:rPr lang="fr-BE" dirty="0" err="1"/>
              <a:t>Comm'a</a:t>
            </a:r>
            <a:r>
              <a:rPr lang="fr-BE" dirty="0"/>
              <a:t> nu </a:t>
            </a:r>
            <a:r>
              <a:rPr lang="fr-BE" dirty="0" err="1"/>
              <a:t>guappo</a:t>
            </a:r>
            <a:r>
              <a:rPr lang="fr-BE" dirty="0"/>
              <a:t>, </a:t>
            </a:r>
            <a:r>
              <a:rPr lang="fr-BE" dirty="0" err="1"/>
              <a:t>pe</a:t>
            </a:r>
            <a:r>
              <a:rPr lang="fr-BE" dirty="0"/>
              <a:t>' te fa' </a:t>
            </a:r>
            <a:r>
              <a:rPr lang="fr-BE" dirty="0" err="1"/>
              <a:t>guarda</a:t>
            </a:r>
            <a:r>
              <a:rPr lang="fr-BE" dirty="0"/>
              <a:t>’...</a:t>
            </a:r>
          </a:p>
          <a:p>
            <a:endParaRPr lang="fr-BE" dirty="0"/>
          </a:p>
          <a:p>
            <a:r>
              <a:rPr lang="fr-BE" i="1" spc="-150" dirty="0"/>
              <a:t>Tu portes un pantalon avec une marque à l'arrière</a:t>
            </a:r>
          </a:p>
          <a:p>
            <a:r>
              <a:rPr lang="fr-BE" i="1" dirty="0"/>
              <a:t>Une casquette avec la visière relevée...</a:t>
            </a:r>
          </a:p>
          <a:p>
            <a:r>
              <a:rPr lang="fr-BE" i="1" dirty="0"/>
              <a:t>Tu passes en sonnant dans la via de Toledo Comme un voyou, pour te faire remarquer...</a:t>
            </a: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300608686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vuo</a:t>
            </a:r>
            <a:r>
              <a:rPr lang="fr-BE" b="1" i="0" dirty="0">
                <a:solidFill>
                  <a:srgbClr val="C00000"/>
                </a:solidFill>
                <a:effectLst/>
                <a:latin typeface="arial" panose="020B0604020202020204" pitchFamily="34" charset="0"/>
              </a:rPr>
              <a:t>' fa' l'americano</a:t>
            </a:r>
            <a:br>
              <a:rPr lang="fr-BE" dirty="0">
                <a:solidFill>
                  <a:srgbClr val="C00000"/>
                </a:solidFill>
              </a:rPr>
            </a:br>
            <a:r>
              <a:rPr lang="fr-BE" dirty="0">
                <a:solidFill>
                  <a:srgbClr val="C00000"/>
                </a:solidFill>
              </a:rPr>
              <a:t>‘</a:t>
            </a:r>
            <a:r>
              <a:rPr lang="fr-BE" b="1" i="0" dirty="0" err="1">
                <a:solidFill>
                  <a:srgbClr val="C00000"/>
                </a:solidFill>
                <a:effectLst/>
                <a:latin typeface="arial" panose="020B0604020202020204" pitchFamily="34" charset="0"/>
              </a:rPr>
              <a:t>Mericano</a:t>
            </a:r>
            <a:r>
              <a:rPr lang="fr-BE" b="1" i="0" dirty="0">
                <a:solidFill>
                  <a:srgbClr val="C00000"/>
                </a:solidFill>
                <a:effectLst/>
                <a:latin typeface="arial" panose="020B0604020202020204" pitchFamily="34" charset="0"/>
              </a:rPr>
              <a:t>, ‘</a:t>
            </a:r>
            <a:r>
              <a:rPr lang="fr-BE" b="1" i="0" dirty="0" err="1">
                <a:solidFill>
                  <a:srgbClr val="C00000"/>
                </a:solidFill>
                <a:effectLst/>
                <a:latin typeface="arial" panose="020B0604020202020204" pitchFamily="34" charset="0"/>
              </a:rPr>
              <a:t>mericano</a:t>
            </a:r>
            <a:r>
              <a:rPr lang="fr-BE" b="1" i="0" dirty="0">
                <a:solidFill>
                  <a:srgbClr val="C00000"/>
                </a:solidFill>
                <a:effectLst/>
                <a:latin typeface="arial" panose="020B0604020202020204" pitchFamily="34" charset="0"/>
              </a:rPr>
              <a:t>...</a:t>
            </a:r>
            <a:br>
              <a:rPr lang="fr-BE" dirty="0">
                <a:solidFill>
                  <a:srgbClr val="C00000"/>
                </a:solidFill>
              </a:rPr>
            </a:br>
            <a:r>
              <a:rPr lang="fr-BE" b="1" i="0" dirty="0" err="1">
                <a:solidFill>
                  <a:srgbClr val="C00000"/>
                </a:solidFill>
                <a:effectLst/>
                <a:latin typeface="arial" panose="020B0604020202020204" pitchFamily="34" charset="0"/>
              </a:rPr>
              <a:t>Sient'a</a:t>
            </a:r>
            <a:r>
              <a:rPr lang="fr-BE" b="1" i="0" dirty="0">
                <a:solidFill>
                  <a:srgbClr val="C00000"/>
                </a:solidFill>
                <a:effectLst/>
                <a:latin typeface="arial" panose="020B0604020202020204" pitchFamily="34" charset="0"/>
              </a:rPr>
              <a:t> </a:t>
            </a:r>
            <a:r>
              <a:rPr lang="fr-BE" b="1" i="0" dirty="0" err="1">
                <a:solidFill>
                  <a:srgbClr val="C00000"/>
                </a:solidFill>
                <a:effectLst/>
                <a:latin typeface="arial" panose="020B0604020202020204" pitchFamily="34" charset="0"/>
              </a:rPr>
              <a:t>mme</a:t>
            </a:r>
            <a:r>
              <a:rPr lang="fr-BE" b="1" i="0" dirty="0">
                <a:solidFill>
                  <a:srgbClr val="C00000"/>
                </a:solidFill>
                <a:effectLst/>
                <a:latin typeface="arial" panose="020B0604020202020204" pitchFamily="34" charset="0"/>
              </a:rPr>
              <a:t> chi t' 'o fa fa’ ?</a:t>
            </a:r>
          </a:p>
          <a:p>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vuo</a:t>
            </a:r>
            <a:r>
              <a:rPr lang="fr-BE" b="1" i="0" dirty="0">
                <a:solidFill>
                  <a:srgbClr val="C00000"/>
                </a:solidFill>
                <a:effectLst/>
                <a:latin typeface="arial" panose="020B0604020202020204" pitchFamily="34" charset="0"/>
              </a:rPr>
              <a:t>' </a:t>
            </a:r>
            <a:r>
              <a:rPr lang="fr-BE" b="1" i="0" dirty="0" err="1">
                <a:solidFill>
                  <a:srgbClr val="C00000"/>
                </a:solidFill>
                <a:effectLst/>
                <a:latin typeface="arial" panose="020B0604020202020204" pitchFamily="34" charset="0"/>
              </a:rPr>
              <a:t>vivere</a:t>
            </a:r>
            <a:r>
              <a:rPr lang="fr-BE" b="1" i="0" dirty="0">
                <a:solidFill>
                  <a:srgbClr val="C00000"/>
                </a:solidFill>
                <a:effectLst/>
                <a:latin typeface="arial" panose="020B0604020202020204" pitchFamily="34" charset="0"/>
              </a:rPr>
              <a:t> alla </a:t>
            </a:r>
            <a:r>
              <a:rPr lang="fr-BE" b="1" i="0" dirty="0" err="1">
                <a:solidFill>
                  <a:srgbClr val="C00000"/>
                </a:solidFill>
                <a:effectLst/>
                <a:latin typeface="arial" panose="020B0604020202020204" pitchFamily="34" charset="0"/>
              </a:rPr>
              <a:t>moda</a:t>
            </a:r>
            <a:r>
              <a:rPr lang="fr-BE" b="1" i="0" dirty="0">
                <a:solidFill>
                  <a:srgbClr val="C00000"/>
                </a:solidFill>
                <a:effectLst/>
                <a:latin typeface="arial" panose="020B0604020202020204" pitchFamily="34" charset="0"/>
              </a:rPr>
              <a:t>,</a:t>
            </a:r>
          </a:p>
          <a:p>
            <a:br>
              <a:rPr lang="fr-BE" dirty="0">
                <a:solidFill>
                  <a:srgbClr val="C00000"/>
                </a:solidFill>
              </a:rPr>
            </a:br>
            <a:r>
              <a:rPr lang="fr-BE" b="0" i="1" dirty="0">
                <a:solidFill>
                  <a:srgbClr val="C00000"/>
                </a:solidFill>
                <a:effectLst/>
                <a:latin typeface="arial" panose="020B0604020202020204" pitchFamily="34" charset="0"/>
              </a:rPr>
              <a:t>Tu veux faire l'américain </a:t>
            </a:r>
          </a:p>
          <a:p>
            <a:r>
              <a:rPr lang="fr-BE" b="0" i="1" dirty="0">
                <a:solidFill>
                  <a:srgbClr val="C00000"/>
                </a:solidFill>
                <a:latin typeface="arial" panose="020B0604020202020204" pitchFamily="34" charset="0"/>
              </a:rPr>
              <a:t>‘</a:t>
            </a:r>
            <a:r>
              <a:rPr lang="fr-BE" b="0" i="1" dirty="0" err="1">
                <a:solidFill>
                  <a:srgbClr val="C00000"/>
                </a:solidFill>
                <a:effectLst/>
                <a:latin typeface="arial" panose="020B0604020202020204" pitchFamily="34" charset="0"/>
              </a:rPr>
              <a:t>Méricain</a:t>
            </a:r>
            <a:r>
              <a:rPr lang="fr-BE" b="0" i="1" dirty="0">
                <a:solidFill>
                  <a:srgbClr val="C00000"/>
                </a:solidFill>
                <a:effectLst/>
                <a:latin typeface="arial" panose="020B0604020202020204" pitchFamily="34" charset="0"/>
              </a:rPr>
              <a:t>, ‘</a:t>
            </a:r>
            <a:r>
              <a:rPr lang="fr-BE" b="0" i="1" dirty="0" err="1">
                <a:solidFill>
                  <a:srgbClr val="C00000"/>
                </a:solidFill>
                <a:effectLst/>
                <a:latin typeface="arial" panose="020B0604020202020204" pitchFamily="34" charset="0"/>
              </a:rPr>
              <a:t>méricain</a:t>
            </a:r>
            <a:r>
              <a:rPr lang="fr-BE" b="0" i="1" dirty="0">
                <a:solidFill>
                  <a:srgbClr val="C00000"/>
                </a:solidFill>
                <a:effectLst/>
                <a:latin typeface="arial" panose="020B0604020202020204" pitchFamily="34" charset="0"/>
              </a:rPr>
              <a:t>... </a:t>
            </a:r>
          </a:p>
          <a:p>
            <a:r>
              <a:rPr lang="fr-BE" b="0" i="1" dirty="0">
                <a:solidFill>
                  <a:srgbClr val="C00000"/>
                </a:solidFill>
                <a:effectLst/>
                <a:latin typeface="arial" panose="020B0604020202020204" pitchFamily="34" charset="0"/>
              </a:rPr>
              <a:t>Ecoutes-moi : qui te le fait faire ?</a:t>
            </a:r>
            <a:br>
              <a:rPr lang="fr-BE" dirty="0">
                <a:solidFill>
                  <a:srgbClr val="C00000"/>
                </a:solidFill>
              </a:rPr>
            </a:br>
            <a:r>
              <a:rPr lang="fr-BE" b="0" i="1" dirty="0">
                <a:solidFill>
                  <a:srgbClr val="C00000"/>
                </a:solidFill>
                <a:effectLst/>
                <a:latin typeface="arial" panose="020B0604020202020204" pitchFamily="34" charset="0"/>
              </a:rPr>
              <a:t>Tu veux vivre à la mode,</a:t>
            </a:r>
            <a:br>
              <a:rPr lang="fr-BE" dirty="0">
                <a:solidFill>
                  <a:srgbClr val="C00000"/>
                </a:solidFill>
              </a:rPr>
            </a:br>
            <a:endParaRPr lang="fr-BE" dirty="0">
              <a:solidFill>
                <a:srgbClr val="C000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8947333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C00000"/>
                </a:solidFill>
                <a:effectLst/>
                <a:latin typeface="arial" panose="020B0604020202020204" pitchFamily="34" charset="0"/>
              </a:rPr>
              <a:t>Ma se </a:t>
            </a:r>
            <a:r>
              <a:rPr lang="fr-BE" b="1" i="0" dirty="0" err="1">
                <a:solidFill>
                  <a:srgbClr val="C00000"/>
                </a:solidFill>
                <a:effectLst/>
                <a:latin typeface="arial" panose="020B0604020202020204" pitchFamily="34" charset="0"/>
              </a:rPr>
              <a:t>bevi</a:t>
            </a:r>
            <a:r>
              <a:rPr lang="fr-BE" b="1" i="0" dirty="0">
                <a:solidFill>
                  <a:srgbClr val="C00000"/>
                </a:solidFill>
                <a:effectLst/>
                <a:latin typeface="arial" panose="020B0604020202020204" pitchFamily="34" charset="0"/>
              </a:rPr>
              <a:t> whisky and soda</a:t>
            </a:r>
            <a:br>
              <a:rPr lang="fr-BE" dirty="0">
                <a:solidFill>
                  <a:srgbClr val="C00000"/>
                </a:solidFill>
              </a:rPr>
            </a:br>
            <a:r>
              <a:rPr lang="fr-BE" b="1" i="0" dirty="0">
                <a:solidFill>
                  <a:srgbClr val="C00000"/>
                </a:solidFill>
                <a:effectLst/>
                <a:latin typeface="arial" panose="020B0604020202020204" pitchFamily="34" charset="0"/>
              </a:rPr>
              <a:t>Po' te </a:t>
            </a:r>
            <a:r>
              <a:rPr lang="fr-BE" b="1" i="0" dirty="0" err="1">
                <a:solidFill>
                  <a:srgbClr val="C00000"/>
                </a:solidFill>
                <a:effectLst/>
                <a:latin typeface="arial" panose="020B0604020202020204" pitchFamily="34" charset="0"/>
              </a:rPr>
              <a:t>siente</a:t>
            </a:r>
            <a:r>
              <a:rPr lang="fr-BE" b="1" i="0" dirty="0">
                <a:solidFill>
                  <a:srgbClr val="C00000"/>
                </a:solidFill>
                <a:effectLst/>
                <a:latin typeface="arial" panose="020B0604020202020204" pitchFamily="34" charset="0"/>
              </a:rPr>
              <a:t> 'e </a:t>
            </a:r>
            <a:r>
              <a:rPr lang="fr-BE" b="1" i="0" dirty="0" err="1">
                <a:solidFill>
                  <a:srgbClr val="C00000"/>
                </a:solidFill>
                <a:effectLst/>
                <a:latin typeface="arial" panose="020B0604020202020204" pitchFamily="34" charset="0"/>
              </a:rPr>
              <a:t>disturba</a:t>
            </a:r>
            <a:r>
              <a:rPr lang="fr-BE" b="1" i="0" dirty="0">
                <a:solidFill>
                  <a:srgbClr val="C00000"/>
                </a:solidFill>
                <a:effectLst/>
                <a:latin typeface="arial" panose="020B0604020202020204" pitchFamily="34" charset="0"/>
              </a:rPr>
              <a:t>'...</a:t>
            </a:r>
            <a:br>
              <a:rPr lang="fr-BE" dirty="0">
                <a:solidFill>
                  <a:srgbClr val="C00000"/>
                </a:solidFill>
              </a:rPr>
            </a:br>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abball</a:t>
            </a:r>
            <a:r>
              <a:rPr lang="fr-BE" b="1" i="0" dirty="0">
                <a:solidFill>
                  <a:srgbClr val="C00000"/>
                </a:solidFill>
                <a:effectLst/>
                <a:latin typeface="arial" panose="020B0604020202020204" pitchFamily="34" charset="0"/>
              </a:rPr>
              <a:t>' o' </a:t>
            </a:r>
            <a:r>
              <a:rPr lang="fr-BE" b="1" i="0" dirty="0" err="1">
                <a:solidFill>
                  <a:srgbClr val="C00000"/>
                </a:solidFill>
                <a:effectLst/>
                <a:latin typeface="arial" panose="020B0604020202020204" pitchFamily="34" charset="0"/>
              </a:rPr>
              <a:t>rocchenroll</a:t>
            </a:r>
            <a:endParaRPr lang="fr-BE" b="1" i="0" dirty="0">
              <a:solidFill>
                <a:srgbClr val="C00000"/>
              </a:solidFill>
              <a:effectLst/>
              <a:latin typeface="arial" panose="020B0604020202020204" pitchFamily="34" charset="0"/>
            </a:endParaRPr>
          </a:p>
          <a:p>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giochi</a:t>
            </a:r>
            <a:r>
              <a:rPr lang="fr-BE" b="1" i="0" dirty="0">
                <a:solidFill>
                  <a:srgbClr val="C00000"/>
                </a:solidFill>
                <a:effectLst/>
                <a:latin typeface="arial" panose="020B0604020202020204" pitchFamily="34" charset="0"/>
              </a:rPr>
              <a:t> a </a:t>
            </a:r>
            <a:r>
              <a:rPr lang="fr-BE" b="1" i="0" dirty="0" err="1">
                <a:solidFill>
                  <a:srgbClr val="C00000"/>
                </a:solidFill>
                <a:effectLst/>
                <a:latin typeface="arial" panose="020B0604020202020204" pitchFamily="34" charset="0"/>
              </a:rPr>
              <a:t>baisiboll</a:t>
            </a:r>
            <a:r>
              <a:rPr lang="fr-BE" b="1" i="0" dirty="0">
                <a:solidFill>
                  <a:srgbClr val="C00000"/>
                </a:solidFill>
                <a:effectLst/>
                <a:latin typeface="arial" panose="020B0604020202020204" pitchFamily="34" charset="0"/>
              </a:rPr>
              <a:t>...</a:t>
            </a:r>
          </a:p>
          <a:p>
            <a:br>
              <a:rPr lang="fr-BE" dirty="0">
                <a:solidFill>
                  <a:srgbClr val="C00000"/>
                </a:solidFill>
              </a:rPr>
            </a:br>
            <a:r>
              <a:rPr lang="fr-BE" b="0" i="1" dirty="0">
                <a:solidFill>
                  <a:srgbClr val="C00000"/>
                </a:solidFill>
                <a:effectLst/>
                <a:latin typeface="arial" panose="020B0604020202020204" pitchFamily="34" charset="0"/>
              </a:rPr>
              <a:t>Mais si tu bois du whisky-soda </a:t>
            </a:r>
          </a:p>
          <a:p>
            <a:r>
              <a:rPr lang="fr-BE" b="0" i="1" dirty="0">
                <a:solidFill>
                  <a:srgbClr val="C00000"/>
                </a:solidFill>
                <a:effectLst/>
                <a:latin typeface="arial" panose="020B0604020202020204" pitchFamily="34" charset="0"/>
              </a:rPr>
              <a:t>Ensuite tu te sens mal...</a:t>
            </a:r>
            <a:br>
              <a:rPr lang="fr-BE" dirty="0">
                <a:solidFill>
                  <a:srgbClr val="C00000"/>
                </a:solidFill>
              </a:rPr>
            </a:br>
            <a:r>
              <a:rPr lang="fr-BE" b="0" i="1" dirty="0">
                <a:solidFill>
                  <a:srgbClr val="C00000"/>
                </a:solidFill>
                <a:effectLst/>
                <a:latin typeface="arial" panose="020B0604020202020204" pitchFamily="34" charset="0"/>
              </a:rPr>
              <a:t>Tu danses le rock and roll</a:t>
            </a:r>
            <a:endParaRPr lang="fr-BE" dirty="0">
              <a:solidFill>
                <a:srgbClr val="C00000"/>
              </a:solidFill>
            </a:endParaRPr>
          </a:p>
          <a:p>
            <a:r>
              <a:rPr lang="fr-BE" b="0" i="1" dirty="0">
                <a:solidFill>
                  <a:srgbClr val="C00000"/>
                </a:solidFill>
                <a:effectLst/>
                <a:latin typeface="arial" panose="020B0604020202020204" pitchFamily="34" charset="0"/>
              </a:rPr>
              <a:t>Tu joues au baseball...</a:t>
            </a:r>
            <a:br>
              <a:rPr lang="fr-BE" dirty="0">
                <a:solidFill>
                  <a:srgbClr val="C00000"/>
                </a:solidFill>
              </a:rPr>
            </a:br>
            <a:endParaRPr lang="fr-BE" dirty="0">
              <a:solidFill>
                <a:srgbClr val="C000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4214853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B436926-CD50-4E7B-9CFC-7498ABD7DDE6}"/>
              </a:ext>
            </a:extLst>
          </p:cNvPr>
          <p:cNvSpPr>
            <a:spLocks noGrp="1"/>
          </p:cNvSpPr>
          <p:nvPr>
            <p:ph idx="1"/>
          </p:nvPr>
        </p:nvSpPr>
        <p:spPr/>
        <p:txBody>
          <a:bodyPr/>
          <a:lstStyle/>
          <a:p>
            <a:r>
              <a:rPr lang="fr-BE" dirty="0"/>
              <a:t>C'est une chanson qui nous ressemble</a:t>
            </a:r>
          </a:p>
          <a:p>
            <a:r>
              <a:rPr lang="fr-BE" dirty="0"/>
              <a:t>Toi tu m'aimais, et je t'aimais</a:t>
            </a:r>
          </a:p>
          <a:p>
            <a:r>
              <a:rPr lang="fr-BE" dirty="0"/>
              <a:t>Nous vivions tous les deux ensemble</a:t>
            </a:r>
          </a:p>
          <a:p>
            <a:r>
              <a:rPr lang="fr-BE" dirty="0"/>
              <a:t>Toi qui m'aimais, moi qui t'aimais</a:t>
            </a:r>
          </a:p>
          <a:p>
            <a:endParaRPr lang="fr-BE" dirty="0"/>
          </a:p>
          <a:p>
            <a:r>
              <a:rPr lang="fr-BE" dirty="0"/>
              <a:t>Mais la vie sépare ceux qui s'aiment</a:t>
            </a:r>
          </a:p>
          <a:p>
            <a:r>
              <a:rPr lang="fr-BE" dirty="0"/>
              <a:t>Tout doucement, sans faire de bruit</a:t>
            </a:r>
          </a:p>
          <a:p>
            <a:r>
              <a:rPr lang="fr-BE" dirty="0"/>
              <a:t>Et la mer efface sur le sable</a:t>
            </a:r>
          </a:p>
          <a:p>
            <a:r>
              <a:rPr lang="fr-BE" dirty="0"/>
              <a:t>Les pas des amants désunis</a:t>
            </a:r>
          </a:p>
        </p:txBody>
      </p:sp>
      <p:sp>
        <p:nvSpPr>
          <p:cNvPr id="3" name="Titre 2">
            <a:extLst>
              <a:ext uri="{FF2B5EF4-FFF2-40B4-BE49-F238E27FC236}">
                <a16:creationId xmlns:a16="http://schemas.microsoft.com/office/drawing/2014/main" id="{0AD5A053-7C1E-43C1-96CB-C28DEC828001}"/>
              </a:ext>
            </a:extLst>
          </p:cNvPr>
          <p:cNvSpPr>
            <a:spLocks noGrp="1"/>
          </p:cNvSpPr>
          <p:nvPr>
            <p:ph type="title"/>
          </p:nvPr>
        </p:nvSpPr>
        <p:spPr/>
        <p:txBody>
          <a:bodyPr/>
          <a:lstStyle/>
          <a:p>
            <a:r>
              <a:rPr lang="fr-BE" dirty="0"/>
              <a:t>Les feuilles mortes (Dominique)</a:t>
            </a:r>
          </a:p>
        </p:txBody>
      </p:sp>
    </p:spTree>
    <p:extLst>
      <p:ext uri="{BB962C8B-B14F-4D97-AF65-F5344CB8AC3E}">
        <p14:creationId xmlns:p14="http://schemas.microsoft.com/office/powerpoint/2010/main" val="349012757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C00000"/>
                </a:solidFill>
                <a:effectLst/>
                <a:latin typeface="arial" panose="020B0604020202020204" pitchFamily="34" charset="0"/>
              </a:rPr>
              <a:t>Ma e solde </a:t>
            </a:r>
            <a:r>
              <a:rPr lang="fr-BE" b="1" i="0" dirty="0" err="1">
                <a:solidFill>
                  <a:srgbClr val="C00000"/>
                </a:solidFill>
                <a:effectLst/>
                <a:latin typeface="arial" panose="020B0604020202020204" pitchFamily="34" charset="0"/>
              </a:rPr>
              <a:t>pe</a:t>
            </a:r>
            <a:r>
              <a:rPr lang="fr-BE" b="1" i="0" dirty="0">
                <a:solidFill>
                  <a:srgbClr val="C00000"/>
                </a:solidFill>
                <a:effectLst/>
                <a:latin typeface="arial" panose="020B0604020202020204" pitchFamily="34" charset="0"/>
              </a:rPr>
              <a:t>' Camel</a:t>
            </a:r>
            <a:br>
              <a:rPr lang="fr-BE" dirty="0">
                <a:solidFill>
                  <a:srgbClr val="C00000"/>
                </a:solidFill>
              </a:rPr>
            </a:br>
            <a:r>
              <a:rPr lang="fr-BE" b="1" i="0" dirty="0">
                <a:solidFill>
                  <a:srgbClr val="C00000"/>
                </a:solidFill>
                <a:effectLst/>
                <a:latin typeface="arial" panose="020B0604020202020204" pitchFamily="34" charset="0"/>
              </a:rPr>
              <a:t>Chi te li </a:t>
            </a:r>
            <a:r>
              <a:rPr lang="fr-BE" b="1" i="0" dirty="0" err="1">
                <a:solidFill>
                  <a:srgbClr val="C00000"/>
                </a:solidFill>
                <a:effectLst/>
                <a:latin typeface="arial" panose="020B0604020202020204" pitchFamily="34" charset="0"/>
              </a:rPr>
              <a:t>dà</a:t>
            </a:r>
            <a:r>
              <a:rPr lang="fr-BE" b="1" i="0" dirty="0">
                <a:solidFill>
                  <a:srgbClr val="C00000"/>
                </a:solidFill>
                <a:effectLst/>
                <a:latin typeface="arial" panose="020B0604020202020204" pitchFamily="34" charset="0"/>
              </a:rPr>
              <a:t> ?</a:t>
            </a:r>
            <a:br>
              <a:rPr lang="fr-BE" dirty="0">
                <a:solidFill>
                  <a:srgbClr val="C00000"/>
                </a:solidFill>
              </a:rPr>
            </a:br>
            <a:r>
              <a:rPr lang="fr-BE" b="1" i="0" dirty="0">
                <a:solidFill>
                  <a:srgbClr val="C00000"/>
                </a:solidFill>
                <a:effectLst/>
                <a:latin typeface="arial" panose="020B0604020202020204" pitchFamily="34" charset="0"/>
              </a:rPr>
              <a:t>La </a:t>
            </a:r>
            <a:r>
              <a:rPr lang="fr-BE" b="1" i="0" dirty="0" err="1">
                <a:solidFill>
                  <a:srgbClr val="C00000"/>
                </a:solidFill>
                <a:effectLst/>
                <a:latin typeface="arial" panose="020B0604020202020204" pitchFamily="34" charset="0"/>
              </a:rPr>
              <a:t>borsetta</a:t>
            </a:r>
            <a:r>
              <a:rPr lang="fr-BE" b="1" i="0" dirty="0">
                <a:solidFill>
                  <a:srgbClr val="C00000"/>
                </a:solidFill>
                <a:effectLst/>
                <a:latin typeface="arial" panose="020B0604020202020204" pitchFamily="34" charset="0"/>
              </a:rPr>
              <a:t> di </a:t>
            </a:r>
            <a:r>
              <a:rPr lang="fr-BE" b="1" i="0" dirty="0" err="1">
                <a:solidFill>
                  <a:srgbClr val="C00000"/>
                </a:solidFill>
                <a:effectLst/>
                <a:latin typeface="arial" panose="020B0604020202020204" pitchFamily="34" charset="0"/>
              </a:rPr>
              <a:t>mammà</a:t>
            </a:r>
            <a:r>
              <a:rPr lang="fr-BE" b="1" i="0" dirty="0">
                <a:solidFill>
                  <a:srgbClr val="C00000"/>
                </a:solidFill>
                <a:effectLst/>
                <a:latin typeface="arial" panose="020B0604020202020204" pitchFamily="34" charset="0"/>
              </a:rPr>
              <a:t> !</a:t>
            </a:r>
            <a:br>
              <a:rPr lang="fr-BE" dirty="0">
                <a:solidFill>
                  <a:srgbClr val="C00000"/>
                </a:solidFill>
              </a:rPr>
            </a:br>
            <a:endParaRPr lang="fr-BE" dirty="0">
              <a:solidFill>
                <a:srgbClr val="C00000"/>
              </a:solidFill>
            </a:endParaRPr>
          </a:p>
          <a:p>
            <a:r>
              <a:rPr lang="fr-BE" b="0" i="1" dirty="0">
                <a:solidFill>
                  <a:srgbClr val="C00000"/>
                </a:solidFill>
                <a:effectLst/>
                <a:latin typeface="arial" panose="020B0604020202020204" pitchFamily="34" charset="0"/>
              </a:rPr>
              <a:t>Mais l'argent pour les Camel</a:t>
            </a:r>
            <a:endParaRPr lang="fr-BE" dirty="0">
              <a:solidFill>
                <a:srgbClr val="C00000"/>
              </a:solidFill>
            </a:endParaRPr>
          </a:p>
          <a:p>
            <a:r>
              <a:rPr lang="fr-BE" b="0" i="1" dirty="0">
                <a:solidFill>
                  <a:srgbClr val="C00000"/>
                </a:solidFill>
                <a:effectLst/>
                <a:latin typeface="arial" panose="020B0604020202020204" pitchFamily="34" charset="0"/>
              </a:rPr>
              <a:t>Qui te le donne ?</a:t>
            </a:r>
          </a:p>
          <a:p>
            <a:r>
              <a:rPr lang="fr-BE" b="0" i="1" dirty="0">
                <a:solidFill>
                  <a:srgbClr val="C00000"/>
                </a:solidFill>
                <a:effectLst/>
                <a:latin typeface="arial" panose="020B0604020202020204" pitchFamily="34" charset="0"/>
              </a:rPr>
              <a:t>Le porte-monnaie de maman !</a:t>
            </a:r>
            <a:endParaRPr lang="fr-BE" dirty="0">
              <a:solidFill>
                <a:srgbClr val="C000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47337384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003300"/>
                </a:solidFill>
                <a:effectLst/>
                <a:latin typeface="arial" panose="020B0604020202020204" pitchFamily="34" charset="0"/>
              </a:rPr>
              <a:t>Tu </a:t>
            </a:r>
            <a:r>
              <a:rPr lang="fr-BE" b="1" i="0" dirty="0" err="1">
                <a:solidFill>
                  <a:srgbClr val="003300"/>
                </a:solidFill>
                <a:effectLst/>
                <a:latin typeface="arial" panose="020B0604020202020204" pitchFamily="34" charset="0"/>
              </a:rPr>
              <a:t>vuo</a:t>
            </a:r>
            <a:r>
              <a:rPr lang="fr-BE" b="1" i="0" dirty="0">
                <a:solidFill>
                  <a:srgbClr val="003300"/>
                </a:solidFill>
                <a:effectLst/>
                <a:latin typeface="arial" panose="020B0604020202020204" pitchFamily="34" charset="0"/>
              </a:rPr>
              <a:t>' fa' </a:t>
            </a:r>
            <a:r>
              <a:rPr lang="fr-BE" b="1" i="0" dirty="0" err="1">
                <a:solidFill>
                  <a:srgbClr val="003300"/>
                </a:solidFill>
                <a:effectLst/>
                <a:latin typeface="arial" panose="020B0604020202020204" pitchFamily="34" charset="0"/>
              </a:rPr>
              <a:t>ll'americano</a:t>
            </a:r>
            <a:br>
              <a:rPr lang="fr-BE" dirty="0">
                <a:solidFill>
                  <a:srgbClr val="003300"/>
                </a:solidFill>
              </a:rPr>
            </a:br>
            <a:r>
              <a:rPr lang="fr-BE" dirty="0">
                <a:solidFill>
                  <a:srgbClr val="003300"/>
                </a:solidFill>
              </a:rPr>
              <a:t>‘</a:t>
            </a:r>
            <a:r>
              <a:rPr lang="fr-BE" b="1" i="0" dirty="0" err="1">
                <a:solidFill>
                  <a:srgbClr val="003300"/>
                </a:solidFill>
                <a:effectLst/>
                <a:latin typeface="arial" panose="020B0604020202020204" pitchFamily="34" charset="0"/>
              </a:rPr>
              <a:t>Mericano</a:t>
            </a:r>
            <a:r>
              <a:rPr lang="fr-BE" b="1" i="0" dirty="0">
                <a:solidFill>
                  <a:srgbClr val="003300"/>
                </a:solidFill>
                <a:effectLst/>
                <a:latin typeface="arial" panose="020B0604020202020204" pitchFamily="34" charset="0"/>
              </a:rPr>
              <a:t>, ‘</a:t>
            </a:r>
            <a:r>
              <a:rPr lang="fr-BE" b="1" i="0" dirty="0" err="1">
                <a:solidFill>
                  <a:srgbClr val="003300"/>
                </a:solidFill>
                <a:effectLst/>
                <a:latin typeface="arial" panose="020B0604020202020204" pitchFamily="34" charset="0"/>
              </a:rPr>
              <a:t>mericano</a:t>
            </a:r>
            <a:r>
              <a:rPr lang="fr-BE" b="1" i="0" dirty="0">
                <a:solidFill>
                  <a:srgbClr val="003300"/>
                </a:solidFill>
                <a:effectLst/>
                <a:latin typeface="arial" panose="020B0604020202020204" pitchFamily="34" charset="0"/>
              </a:rPr>
              <a:t>...</a:t>
            </a:r>
            <a:br>
              <a:rPr lang="fr-BE" dirty="0">
                <a:solidFill>
                  <a:srgbClr val="003300"/>
                </a:solidFill>
              </a:rPr>
            </a:br>
            <a:r>
              <a:rPr lang="fr-BE" b="1" i="0" dirty="0">
                <a:solidFill>
                  <a:srgbClr val="003300"/>
                </a:solidFill>
                <a:effectLst/>
                <a:latin typeface="arial" panose="020B0604020202020204" pitchFamily="34" charset="0"/>
              </a:rPr>
              <a:t>Ma si' </a:t>
            </a:r>
            <a:r>
              <a:rPr lang="fr-BE" b="1" i="0" dirty="0" err="1">
                <a:solidFill>
                  <a:srgbClr val="003300"/>
                </a:solidFill>
                <a:effectLst/>
                <a:latin typeface="arial" panose="020B0604020202020204" pitchFamily="34" charset="0"/>
              </a:rPr>
              <a:t>nato</a:t>
            </a:r>
            <a:r>
              <a:rPr lang="fr-BE" b="1" i="0" dirty="0">
                <a:solidFill>
                  <a:srgbClr val="003300"/>
                </a:solidFill>
                <a:effectLst/>
                <a:latin typeface="arial" panose="020B0604020202020204" pitchFamily="34" charset="0"/>
              </a:rPr>
              <a:t> in </a:t>
            </a:r>
            <a:r>
              <a:rPr lang="fr-BE" b="1" i="0" dirty="0" err="1">
                <a:solidFill>
                  <a:srgbClr val="003300"/>
                </a:solidFill>
                <a:effectLst/>
                <a:latin typeface="arial" panose="020B0604020202020204" pitchFamily="34" charset="0"/>
              </a:rPr>
              <a:t>Italy</a:t>
            </a:r>
            <a:r>
              <a:rPr lang="fr-BE" b="1" i="0" dirty="0">
                <a:solidFill>
                  <a:srgbClr val="003300"/>
                </a:solidFill>
                <a:effectLst/>
                <a:latin typeface="arial" panose="020B0604020202020204" pitchFamily="34" charset="0"/>
              </a:rPr>
              <a:t> !</a:t>
            </a:r>
            <a:br>
              <a:rPr lang="fr-BE" dirty="0">
                <a:solidFill>
                  <a:srgbClr val="003300"/>
                </a:solidFill>
              </a:rPr>
            </a:br>
            <a:r>
              <a:rPr lang="fr-BE" b="1" i="0" dirty="0" err="1">
                <a:solidFill>
                  <a:srgbClr val="003300"/>
                </a:solidFill>
                <a:effectLst/>
                <a:latin typeface="arial" panose="020B0604020202020204" pitchFamily="34" charset="0"/>
              </a:rPr>
              <a:t>Sient</a:t>
            </a:r>
            <a:r>
              <a:rPr lang="fr-BE" b="1" i="0" dirty="0">
                <a:solidFill>
                  <a:srgbClr val="003300"/>
                </a:solidFill>
                <a:effectLst/>
                <a:latin typeface="arial" panose="020B0604020202020204" pitchFamily="34" charset="0"/>
              </a:rPr>
              <a:t>' a </a:t>
            </a:r>
            <a:r>
              <a:rPr lang="fr-BE" b="1" i="0" dirty="0" err="1">
                <a:solidFill>
                  <a:srgbClr val="003300"/>
                </a:solidFill>
                <a:effectLst/>
                <a:latin typeface="arial" panose="020B0604020202020204" pitchFamily="34" charset="0"/>
              </a:rPr>
              <a:t>mme</a:t>
            </a:r>
            <a:r>
              <a:rPr lang="fr-BE" b="1" i="0" dirty="0">
                <a:solidFill>
                  <a:srgbClr val="003300"/>
                </a:solidFill>
                <a:effectLst/>
                <a:latin typeface="arial" panose="020B0604020202020204" pitchFamily="34" charset="0"/>
              </a:rPr>
              <a:t> : </a:t>
            </a:r>
            <a:r>
              <a:rPr lang="fr-BE" b="1" i="0" dirty="0" err="1">
                <a:solidFill>
                  <a:srgbClr val="003300"/>
                </a:solidFill>
                <a:effectLst/>
                <a:latin typeface="arial" panose="020B0604020202020204" pitchFamily="34" charset="0"/>
              </a:rPr>
              <a:t>nun</a:t>
            </a:r>
            <a:r>
              <a:rPr lang="fr-BE" b="1" i="0" dirty="0">
                <a:solidFill>
                  <a:srgbClr val="003300"/>
                </a:solidFill>
                <a:effectLst/>
                <a:latin typeface="arial" panose="020B0604020202020204" pitchFamily="34" charset="0"/>
              </a:rPr>
              <a:t> ce </a:t>
            </a:r>
            <a:r>
              <a:rPr lang="fr-BE" b="1" i="0" dirty="0" err="1">
                <a:solidFill>
                  <a:srgbClr val="003300"/>
                </a:solidFill>
                <a:effectLst/>
                <a:latin typeface="arial" panose="020B0604020202020204" pitchFamily="34" charset="0"/>
              </a:rPr>
              <a:t>sta</a:t>
            </a:r>
            <a:r>
              <a:rPr lang="fr-BE" b="1" i="0" dirty="0">
                <a:solidFill>
                  <a:srgbClr val="003300"/>
                </a:solidFill>
                <a:effectLst/>
                <a:latin typeface="arial" panose="020B0604020202020204" pitchFamily="34" charset="0"/>
              </a:rPr>
              <a:t> </a:t>
            </a:r>
            <a:r>
              <a:rPr lang="fr-BE" b="1" i="0" dirty="0" err="1">
                <a:solidFill>
                  <a:srgbClr val="003300"/>
                </a:solidFill>
                <a:effectLst/>
                <a:latin typeface="arial" panose="020B0604020202020204" pitchFamily="34" charset="0"/>
              </a:rPr>
              <a:t>niente</a:t>
            </a:r>
            <a:r>
              <a:rPr lang="fr-BE" b="1" i="0" dirty="0">
                <a:solidFill>
                  <a:srgbClr val="003300"/>
                </a:solidFill>
                <a:effectLst/>
                <a:latin typeface="arial" panose="020B0604020202020204" pitchFamily="34" charset="0"/>
              </a:rPr>
              <a:t> 'a fa’</a:t>
            </a:r>
          </a:p>
          <a:p>
            <a:br>
              <a:rPr lang="fr-BE" dirty="0">
                <a:solidFill>
                  <a:srgbClr val="003300"/>
                </a:solidFill>
              </a:rPr>
            </a:br>
            <a:r>
              <a:rPr lang="fr-BE" b="0" i="1" dirty="0">
                <a:solidFill>
                  <a:srgbClr val="003300"/>
                </a:solidFill>
                <a:effectLst/>
                <a:latin typeface="arial" panose="020B0604020202020204" pitchFamily="34" charset="0"/>
              </a:rPr>
              <a:t>Tu veux faire l’Américain</a:t>
            </a:r>
          </a:p>
          <a:p>
            <a:r>
              <a:rPr lang="fr-BE" dirty="0">
                <a:solidFill>
                  <a:srgbClr val="003300"/>
                </a:solidFill>
              </a:rPr>
              <a:t>‘</a:t>
            </a:r>
            <a:r>
              <a:rPr lang="fr-BE" b="0" i="1" dirty="0" err="1">
                <a:solidFill>
                  <a:srgbClr val="003300"/>
                </a:solidFill>
                <a:effectLst/>
                <a:latin typeface="arial" panose="020B0604020202020204" pitchFamily="34" charset="0"/>
              </a:rPr>
              <a:t>Méricain</a:t>
            </a:r>
            <a:r>
              <a:rPr lang="fr-BE" b="0" i="1" dirty="0">
                <a:solidFill>
                  <a:srgbClr val="003300"/>
                </a:solidFill>
                <a:effectLst/>
                <a:latin typeface="arial" panose="020B0604020202020204" pitchFamily="34" charset="0"/>
              </a:rPr>
              <a:t>, ‘</a:t>
            </a:r>
            <a:r>
              <a:rPr lang="fr-BE" b="0" i="1" dirty="0" err="1">
                <a:solidFill>
                  <a:srgbClr val="003300"/>
                </a:solidFill>
                <a:effectLst/>
                <a:latin typeface="arial" panose="020B0604020202020204" pitchFamily="34" charset="0"/>
              </a:rPr>
              <a:t>méricain</a:t>
            </a:r>
            <a:r>
              <a:rPr lang="fr-BE" b="0" i="1" dirty="0">
                <a:solidFill>
                  <a:srgbClr val="003300"/>
                </a:solidFill>
                <a:effectLst/>
                <a:latin typeface="arial" panose="020B0604020202020204" pitchFamily="34" charset="0"/>
              </a:rPr>
              <a:t>...</a:t>
            </a:r>
            <a:endParaRPr lang="fr-BE" dirty="0">
              <a:solidFill>
                <a:srgbClr val="003300"/>
              </a:solidFill>
            </a:endParaRPr>
          </a:p>
          <a:p>
            <a:r>
              <a:rPr lang="fr-BE" b="0" i="1" dirty="0">
                <a:solidFill>
                  <a:srgbClr val="003300"/>
                </a:solidFill>
                <a:effectLst/>
                <a:latin typeface="arial" panose="020B0604020202020204" pitchFamily="34" charset="0"/>
              </a:rPr>
              <a:t>Mais tu es né en Italie !</a:t>
            </a:r>
            <a:endParaRPr lang="fr-BE" dirty="0">
              <a:solidFill>
                <a:srgbClr val="003300"/>
              </a:solidFill>
            </a:endParaRPr>
          </a:p>
          <a:p>
            <a:r>
              <a:rPr lang="fr-BE" b="0" i="1" dirty="0">
                <a:solidFill>
                  <a:srgbClr val="003300"/>
                </a:solidFill>
                <a:effectLst/>
                <a:latin typeface="arial" panose="020B0604020202020204" pitchFamily="34" charset="0"/>
              </a:rPr>
              <a:t>Ecoute-moi : il n'y a rien à faire</a:t>
            </a:r>
            <a:br>
              <a:rPr lang="fr-BE" dirty="0">
                <a:solidFill>
                  <a:srgbClr val="003300"/>
                </a:solidFill>
              </a:rPr>
            </a:br>
            <a:endParaRPr lang="fr-BE" dirty="0">
              <a:solidFill>
                <a:srgbClr val="0033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26469443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003300"/>
                </a:solidFill>
                <a:effectLst/>
                <a:latin typeface="arial" panose="020B0604020202020204" pitchFamily="34" charset="0"/>
              </a:rPr>
              <a:t>Ok, </a:t>
            </a:r>
            <a:r>
              <a:rPr lang="fr-BE" b="1" i="0" dirty="0" err="1">
                <a:solidFill>
                  <a:srgbClr val="003300"/>
                </a:solidFill>
                <a:effectLst/>
                <a:latin typeface="arial" panose="020B0604020202020204" pitchFamily="34" charset="0"/>
              </a:rPr>
              <a:t>Napolitan</a:t>
            </a:r>
            <a:r>
              <a:rPr lang="fr-BE" b="1" i="0" dirty="0">
                <a:solidFill>
                  <a:srgbClr val="003300"/>
                </a:solidFill>
                <a:effectLst/>
                <a:latin typeface="arial" panose="020B0604020202020204" pitchFamily="34" charset="0"/>
              </a:rPr>
              <a:t> !</a:t>
            </a:r>
            <a:br>
              <a:rPr lang="fr-BE" dirty="0">
                <a:solidFill>
                  <a:srgbClr val="003300"/>
                </a:solidFill>
              </a:rPr>
            </a:br>
            <a:r>
              <a:rPr lang="fr-BE" b="1" i="0" dirty="0">
                <a:solidFill>
                  <a:srgbClr val="003300"/>
                </a:solidFill>
                <a:effectLst/>
                <a:latin typeface="arial" panose="020B0604020202020204" pitchFamily="34" charset="0"/>
              </a:rPr>
              <a:t>Tu </a:t>
            </a:r>
            <a:r>
              <a:rPr lang="fr-BE" b="1" i="0" dirty="0" err="1">
                <a:solidFill>
                  <a:srgbClr val="003300"/>
                </a:solidFill>
                <a:effectLst/>
                <a:latin typeface="arial" panose="020B0604020202020204" pitchFamily="34" charset="0"/>
              </a:rPr>
              <a:t>vuo</a:t>
            </a:r>
            <a:r>
              <a:rPr lang="fr-BE" b="1" i="0" dirty="0">
                <a:solidFill>
                  <a:srgbClr val="003300"/>
                </a:solidFill>
                <a:effectLst/>
                <a:latin typeface="arial" panose="020B0604020202020204" pitchFamily="34" charset="0"/>
              </a:rPr>
              <a:t>' fa' l’American </a:t>
            </a:r>
            <a:br>
              <a:rPr lang="fr-BE" dirty="0">
                <a:solidFill>
                  <a:srgbClr val="003300"/>
                </a:solidFill>
              </a:rPr>
            </a:br>
            <a:r>
              <a:rPr lang="fr-BE" b="1" i="0" dirty="0">
                <a:solidFill>
                  <a:srgbClr val="003300"/>
                </a:solidFill>
                <a:effectLst/>
                <a:latin typeface="arial" panose="020B0604020202020204" pitchFamily="34" charset="0"/>
              </a:rPr>
              <a:t>Tu </a:t>
            </a:r>
            <a:r>
              <a:rPr lang="fr-BE" b="1" i="0" dirty="0" err="1">
                <a:solidFill>
                  <a:srgbClr val="003300"/>
                </a:solidFill>
                <a:effectLst/>
                <a:latin typeface="arial" panose="020B0604020202020204" pitchFamily="34" charset="0"/>
              </a:rPr>
              <a:t>vuo</a:t>
            </a:r>
            <a:r>
              <a:rPr lang="fr-BE" b="1" i="0" dirty="0">
                <a:solidFill>
                  <a:srgbClr val="003300"/>
                </a:solidFill>
                <a:effectLst/>
                <a:latin typeface="arial" panose="020B0604020202020204" pitchFamily="34" charset="0"/>
              </a:rPr>
              <a:t>' fa' l’American !</a:t>
            </a:r>
            <a:br>
              <a:rPr lang="fr-BE" dirty="0">
                <a:solidFill>
                  <a:srgbClr val="003300"/>
                </a:solidFill>
              </a:rPr>
            </a:br>
            <a:endParaRPr lang="fr-BE" dirty="0">
              <a:solidFill>
                <a:srgbClr val="003300"/>
              </a:solidFill>
            </a:endParaRPr>
          </a:p>
          <a:p>
            <a:r>
              <a:rPr lang="fr-BE" b="0" i="1" dirty="0">
                <a:solidFill>
                  <a:srgbClr val="003300"/>
                </a:solidFill>
                <a:effectLst/>
                <a:latin typeface="arial" panose="020B0604020202020204" pitchFamily="34" charset="0"/>
              </a:rPr>
              <a:t>Ok, Napolitain !</a:t>
            </a:r>
          </a:p>
          <a:p>
            <a:r>
              <a:rPr lang="fr-BE" b="0" i="1" dirty="0">
                <a:solidFill>
                  <a:srgbClr val="003300"/>
                </a:solidFill>
                <a:effectLst/>
                <a:latin typeface="arial" panose="020B0604020202020204" pitchFamily="34" charset="0"/>
              </a:rPr>
              <a:t>Tu veux faire l’Américain</a:t>
            </a:r>
            <a:br>
              <a:rPr lang="fr-BE" dirty="0">
                <a:solidFill>
                  <a:srgbClr val="003300"/>
                </a:solidFill>
              </a:rPr>
            </a:br>
            <a:r>
              <a:rPr lang="fr-BE" b="0" i="1" dirty="0">
                <a:solidFill>
                  <a:srgbClr val="003300"/>
                </a:solidFill>
                <a:effectLst/>
                <a:latin typeface="arial" panose="020B0604020202020204" pitchFamily="34" charset="0"/>
              </a:rPr>
              <a:t>Tu veux faire l’Américain !</a:t>
            </a:r>
            <a:endParaRPr lang="fr-BE" dirty="0">
              <a:solidFill>
                <a:srgbClr val="0033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75536039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282828"/>
                </a:solidFill>
                <a:effectLst/>
                <a:latin typeface="arial" panose="020B0604020202020204" pitchFamily="34" charset="0"/>
              </a:rPr>
              <a:t>Come te po' </a:t>
            </a:r>
            <a:r>
              <a:rPr lang="fr-BE" b="1" i="0" dirty="0" err="1">
                <a:solidFill>
                  <a:srgbClr val="282828"/>
                </a:solidFill>
                <a:effectLst/>
                <a:latin typeface="arial" panose="020B0604020202020204" pitchFamily="34" charset="0"/>
              </a:rPr>
              <a:t>capi</a:t>
            </a:r>
            <a:r>
              <a:rPr lang="fr-BE" b="1" i="0" dirty="0">
                <a:solidFill>
                  <a:srgbClr val="282828"/>
                </a:solidFill>
                <a:effectLst/>
                <a:latin typeface="arial" panose="020B0604020202020204" pitchFamily="34" charset="0"/>
              </a:rPr>
              <a:t>' chi te vo' </a:t>
            </a:r>
            <a:r>
              <a:rPr lang="fr-BE" b="1" i="0" dirty="0" err="1">
                <a:solidFill>
                  <a:srgbClr val="282828"/>
                </a:solidFill>
                <a:effectLst/>
                <a:latin typeface="arial" panose="020B0604020202020204" pitchFamily="34" charset="0"/>
              </a:rPr>
              <a:t>bbene</a:t>
            </a:r>
            <a:endParaRPr lang="fr-BE" b="1" i="0" dirty="0">
              <a:solidFill>
                <a:srgbClr val="282828"/>
              </a:solidFill>
              <a:effectLst/>
              <a:latin typeface="arial" panose="020B0604020202020204" pitchFamily="34" charset="0"/>
            </a:endParaRPr>
          </a:p>
          <a:p>
            <a:r>
              <a:rPr lang="fr-BE" b="1" i="0" dirty="0">
                <a:solidFill>
                  <a:srgbClr val="282828"/>
                </a:solidFill>
                <a:effectLst/>
                <a:latin typeface="arial" panose="020B0604020202020204" pitchFamily="34" charset="0"/>
              </a:rPr>
              <a:t>Si tu le parle '</a:t>
            </a:r>
            <a:r>
              <a:rPr lang="fr-BE" b="1" i="0" dirty="0" err="1">
                <a:solidFill>
                  <a:srgbClr val="282828"/>
                </a:solidFill>
                <a:effectLst/>
                <a:latin typeface="arial" panose="020B0604020202020204" pitchFamily="34" charset="0"/>
              </a:rPr>
              <a:t>mmiezo</a:t>
            </a:r>
            <a:r>
              <a:rPr lang="fr-BE" b="1" i="0" dirty="0">
                <a:solidFill>
                  <a:srgbClr val="282828"/>
                </a:solidFill>
                <a:effectLst/>
                <a:latin typeface="arial" panose="020B0604020202020204" pitchFamily="34" charset="0"/>
              </a:rPr>
              <a:t> americano ?</a:t>
            </a:r>
            <a:br>
              <a:rPr lang="fr-BE" dirty="0"/>
            </a:br>
            <a:r>
              <a:rPr lang="fr-BE" b="1" i="0" dirty="0" err="1">
                <a:solidFill>
                  <a:srgbClr val="282828"/>
                </a:solidFill>
                <a:effectLst/>
                <a:latin typeface="arial" panose="020B0604020202020204" pitchFamily="34" charset="0"/>
              </a:rPr>
              <a:t>Quanno</a:t>
            </a:r>
            <a:r>
              <a:rPr lang="fr-BE" b="1" i="0" dirty="0">
                <a:solidFill>
                  <a:srgbClr val="282828"/>
                </a:solidFill>
                <a:effectLst/>
                <a:latin typeface="arial" panose="020B0604020202020204" pitchFamily="34" charset="0"/>
              </a:rPr>
              <a:t> se fa l'</a:t>
            </a:r>
            <a:r>
              <a:rPr lang="fr-BE" b="1" i="0" dirty="0" err="1">
                <a:solidFill>
                  <a:srgbClr val="282828"/>
                </a:solidFill>
                <a:effectLst/>
                <a:latin typeface="arial" panose="020B0604020202020204" pitchFamily="34" charset="0"/>
              </a:rPr>
              <a:t>ammore</a:t>
            </a:r>
            <a:r>
              <a:rPr lang="fr-BE" b="1" i="0" dirty="0">
                <a:solidFill>
                  <a:srgbClr val="282828"/>
                </a:solidFill>
                <a:effectLst/>
                <a:latin typeface="arial" panose="020B0604020202020204" pitchFamily="34" charset="0"/>
              </a:rPr>
              <a:t> </a:t>
            </a:r>
            <a:r>
              <a:rPr lang="fr-BE" b="1" i="0" dirty="0" err="1">
                <a:solidFill>
                  <a:srgbClr val="282828"/>
                </a:solidFill>
                <a:effectLst/>
                <a:latin typeface="arial" panose="020B0604020202020204" pitchFamily="34" charset="0"/>
              </a:rPr>
              <a:t>sott</a:t>
            </a:r>
            <a:r>
              <a:rPr lang="fr-BE" b="1" i="0" dirty="0">
                <a:solidFill>
                  <a:srgbClr val="282828"/>
                </a:solidFill>
                <a:effectLst/>
                <a:latin typeface="arial" panose="020B0604020202020204" pitchFamily="34" charset="0"/>
              </a:rPr>
              <a:t>' 'a </a:t>
            </a:r>
            <a:r>
              <a:rPr lang="fr-BE" b="1" i="0" dirty="0" err="1">
                <a:solidFill>
                  <a:srgbClr val="282828"/>
                </a:solidFill>
                <a:effectLst/>
                <a:latin typeface="arial" panose="020B0604020202020204" pitchFamily="34" charset="0"/>
              </a:rPr>
              <a:t>luna</a:t>
            </a:r>
            <a:endParaRPr lang="fr-BE" b="1" i="0" dirty="0">
              <a:solidFill>
                <a:srgbClr val="282828"/>
              </a:solidFill>
              <a:effectLst/>
              <a:latin typeface="arial" panose="020B0604020202020204" pitchFamily="34" charset="0"/>
            </a:endParaRPr>
          </a:p>
          <a:p>
            <a:r>
              <a:rPr lang="fr-BE" b="1" i="0" dirty="0">
                <a:solidFill>
                  <a:srgbClr val="282828"/>
                </a:solidFill>
                <a:effectLst/>
                <a:latin typeface="arial" panose="020B0604020202020204" pitchFamily="34" charset="0"/>
              </a:rPr>
              <a:t>Comme te </a:t>
            </a:r>
            <a:r>
              <a:rPr lang="fr-BE" b="1" i="0" dirty="0" err="1">
                <a:solidFill>
                  <a:srgbClr val="282828"/>
                </a:solidFill>
                <a:effectLst/>
                <a:latin typeface="arial" panose="020B0604020202020204" pitchFamily="34" charset="0"/>
              </a:rPr>
              <a:t>vene</a:t>
            </a:r>
            <a:r>
              <a:rPr lang="fr-BE" b="1" i="0" dirty="0">
                <a:solidFill>
                  <a:srgbClr val="282828"/>
                </a:solidFill>
                <a:effectLst/>
                <a:latin typeface="arial" panose="020B0604020202020204" pitchFamily="34" charset="0"/>
              </a:rPr>
              <a:t> '</a:t>
            </a:r>
            <a:r>
              <a:rPr lang="fr-BE" b="1" i="0" dirty="0" err="1">
                <a:solidFill>
                  <a:srgbClr val="282828"/>
                </a:solidFill>
                <a:effectLst/>
                <a:latin typeface="arial" panose="020B0604020202020204" pitchFamily="34" charset="0"/>
              </a:rPr>
              <a:t>ncapa</a:t>
            </a:r>
            <a:r>
              <a:rPr lang="fr-BE" b="1" i="0" dirty="0">
                <a:solidFill>
                  <a:srgbClr val="282828"/>
                </a:solidFill>
                <a:effectLst/>
                <a:latin typeface="arial" panose="020B0604020202020204" pitchFamily="34" charset="0"/>
              </a:rPr>
              <a:t> 'e di' I love </a:t>
            </a:r>
            <a:r>
              <a:rPr lang="fr-BE" b="1" i="0" dirty="0" err="1">
                <a:solidFill>
                  <a:srgbClr val="282828"/>
                </a:solidFill>
                <a:effectLst/>
                <a:latin typeface="arial" panose="020B0604020202020204" pitchFamily="34" charset="0"/>
              </a:rPr>
              <a:t>you</a:t>
            </a:r>
            <a:r>
              <a:rPr lang="fr-BE" b="1" i="0" dirty="0">
                <a:solidFill>
                  <a:srgbClr val="282828"/>
                </a:solidFill>
                <a:effectLst/>
                <a:latin typeface="arial" panose="020B0604020202020204" pitchFamily="34" charset="0"/>
              </a:rPr>
              <a:t>?</a:t>
            </a:r>
          </a:p>
          <a:p>
            <a:endParaRPr lang="fr-BE" dirty="0"/>
          </a:p>
          <a:p>
            <a:r>
              <a:rPr lang="fr-BE" b="0" i="1" spc="-100" dirty="0">
                <a:solidFill>
                  <a:srgbClr val="282828"/>
                </a:solidFill>
                <a:effectLst/>
                <a:latin typeface="arial" panose="020B0604020202020204" pitchFamily="34" charset="0"/>
              </a:rPr>
              <a:t>Comment fais-tu comprendre que tu l'aimes</a:t>
            </a:r>
            <a:br>
              <a:rPr lang="fr-BE" dirty="0"/>
            </a:br>
            <a:r>
              <a:rPr lang="fr-BE" b="0" i="1" dirty="0">
                <a:solidFill>
                  <a:srgbClr val="282828"/>
                </a:solidFill>
                <a:effectLst/>
                <a:latin typeface="arial" panose="020B0604020202020204" pitchFamily="34" charset="0"/>
              </a:rPr>
              <a:t>Si tu lui parles à moitié américain ?</a:t>
            </a:r>
            <a:br>
              <a:rPr lang="fr-BE" dirty="0"/>
            </a:br>
            <a:r>
              <a:rPr lang="fr-BE" b="0" i="1" dirty="0">
                <a:solidFill>
                  <a:srgbClr val="282828"/>
                </a:solidFill>
                <a:effectLst/>
                <a:latin typeface="arial" panose="020B0604020202020204" pitchFamily="34" charset="0"/>
              </a:rPr>
              <a:t>Quand vous faîtes l'amour sous la lune</a:t>
            </a:r>
            <a:br>
              <a:rPr lang="fr-BE" dirty="0"/>
            </a:br>
            <a:r>
              <a:rPr lang="fr-BE" b="0" i="1" spc="-110" dirty="0">
                <a:solidFill>
                  <a:srgbClr val="282828"/>
                </a:solidFill>
                <a:effectLst/>
                <a:latin typeface="arial" panose="020B0604020202020204" pitchFamily="34" charset="0"/>
              </a:rPr>
              <a:t>Comment te vient à l'esprit de dire I love </a:t>
            </a:r>
            <a:r>
              <a:rPr lang="fr-BE" b="0" i="1" spc="-110" dirty="0" err="1">
                <a:solidFill>
                  <a:srgbClr val="282828"/>
                </a:solidFill>
                <a:effectLst/>
                <a:latin typeface="arial" panose="020B0604020202020204" pitchFamily="34" charset="0"/>
              </a:rPr>
              <a:t>you</a:t>
            </a:r>
            <a:r>
              <a:rPr lang="fr-BE" b="0" i="1" spc="-110" dirty="0">
                <a:solidFill>
                  <a:srgbClr val="282828"/>
                </a:solidFill>
                <a:effectLst/>
                <a:latin typeface="arial" panose="020B0604020202020204" pitchFamily="34" charset="0"/>
              </a:rPr>
              <a:t>?</a:t>
            </a:r>
            <a:endParaRPr lang="fr-BE" spc="-110" dirty="0"/>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359668911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vuo</a:t>
            </a:r>
            <a:r>
              <a:rPr lang="fr-BE" b="1" i="0" dirty="0">
                <a:solidFill>
                  <a:srgbClr val="C00000"/>
                </a:solidFill>
                <a:effectLst/>
                <a:latin typeface="arial" panose="020B0604020202020204" pitchFamily="34" charset="0"/>
              </a:rPr>
              <a:t>' fa' l'americano</a:t>
            </a:r>
            <a:br>
              <a:rPr lang="fr-BE" dirty="0">
                <a:solidFill>
                  <a:srgbClr val="C00000"/>
                </a:solidFill>
              </a:rPr>
            </a:br>
            <a:r>
              <a:rPr lang="fr-BE" dirty="0">
                <a:solidFill>
                  <a:srgbClr val="C00000"/>
                </a:solidFill>
              </a:rPr>
              <a:t>‘</a:t>
            </a:r>
            <a:r>
              <a:rPr lang="fr-BE" b="1" i="0" dirty="0" err="1">
                <a:solidFill>
                  <a:srgbClr val="C00000"/>
                </a:solidFill>
                <a:effectLst/>
                <a:latin typeface="arial" panose="020B0604020202020204" pitchFamily="34" charset="0"/>
              </a:rPr>
              <a:t>Mericano</a:t>
            </a:r>
            <a:r>
              <a:rPr lang="fr-BE" b="1" i="0" dirty="0">
                <a:solidFill>
                  <a:srgbClr val="C00000"/>
                </a:solidFill>
                <a:effectLst/>
                <a:latin typeface="arial" panose="020B0604020202020204" pitchFamily="34" charset="0"/>
              </a:rPr>
              <a:t>, ‘</a:t>
            </a:r>
            <a:r>
              <a:rPr lang="fr-BE" b="1" i="0" dirty="0" err="1">
                <a:solidFill>
                  <a:srgbClr val="C00000"/>
                </a:solidFill>
                <a:effectLst/>
                <a:latin typeface="arial" panose="020B0604020202020204" pitchFamily="34" charset="0"/>
              </a:rPr>
              <a:t>mericano</a:t>
            </a:r>
            <a:r>
              <a:rPr lang="fr-BE" b="1" i="0" dirty="0">
                <a:solidFill>
                  <a:srgbClr val="C00000"/>
                </a:solidFill>
                <a:effectLst/>
                <a:latin typeface="arial" panose="020B0604020202020204" pitchFamily="34" charset="0"/>
              </a:rPr>
              <a:t>...</a:t>
            </a:r>
            <a:br>
              <a:rPr lang="fr-BE" dirty="0">
                <a:solidFill>
                  <a:srgbClr val="C00000"/>
                </a:solidFill>
              </a:rPr>
            </a:br>
            <a:r>
              <a:rPr lang="fr-BE" b="1" i="0" dirty="0" err="1">
                <a:solidFill>
                  <a:srgbClr val="C00000"/>
                </a:solidFill>
                <a:effectLst/>
                <a:latin typeface="arial" panose="020B0604020202020204" pitchFamily="34" charset="0"/>
              </a:rPr>
              <a:t>Sient'a</a:t>
            </a:r>
            <a:r>
              <a:rPr lang="fr-BE" b="1" i="0" dirty="0">
                <a:solidFill>
                  <a:srgbClr val="C00000"/>
                </a:solidFill>
                <a:effectLst/>
                <a:latin typeface="arial" panose="020B0604020202020204" pitchFamily="34" charset="0"/>
              </a:rPr>
              <a:t> </a:t>
            </a:r>
            <a:r>
              <a:rPr lang="fr-BE" b="1" i="0" dirty="0" err="1">
                <a:solidFill>
                  <a:srgbClr val="C00000"/>
                </a:solidFill>
                <a:effectLst/>
                <a:latin typeface="arial" panose="020B0604020202020204" pitchFamily="34" charset="0"/>
              </a:rPr>
              <a:t>mme</a:t>
            </a:r>
            <a:r>
              <a:rPr lang="fr-BE" b="1" i="0" dirty="0">
                <a:solidFill>
                  <a:srgbClr val="C00000"/>
                </a:solidFill>
                <a:effectLst/>
                <a:latin typeface="arial" panose="020B0604020202020204" pitchFamily="34" charset="0"/>
              </a:rPr>
              <a:t> chi t' 'o fa fa’ ?</a:t>
            </a:r>
          </a:p>
          <a:p>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vuo</a:t>
            </a:r>
            <a:r>
              <a:rPr lang="fr-BE" b="1" i="0" dirty="0">
                <a:solidFill>
                  <a:srgbClr val="C00000"/>
                </a:solidFill>
                <a:effectLst/>
                <a:latin typeface="arial" panose="020B0604020202020204" pitchFamily="34" charset="0"/>
              </a:rPr>
              <a:t>' </a:t>
            </a:r>
            <a:r>
              <a:rPr lang="fr-BE" b="1" i="0" dirty="0" err="1">
                <a:solidFill>
                  <a:srgbClr val="C00000"/>
                </a:solidFill>
                <a:effectLst/>
                <a:latin typeface="arial" panose="020B0604020202020204" pitchFamily="34" charset="0"/>
              </a:rPr>
              <a:t>vivere</a:t>
            </a:r>
            <a:r>
              <a:rPr lang="fr-BE" b="1" i="0" dirty="0">
                <a:solidFill>
                  <a:srgbClr val="C00000"/>
                </a:solidFill>
                <a:effectLst/>
                <a:latin typeface="arial" panose="020B0604020202020204" pitchFamily="34" charset="0"/>
              </a:rPr>
              <a:t> alla </a:t>
            </a:r>
            <a:r>
              <a:rPr lang="fr-BE" b="1" i="0" dirty="0" err="1">
                <a:solidFill>
                  <a:srgbClr val="C00000"/>
                </a:solidFill>
                <a:effectLst/>
                <a:latin typeface="arial" panose="020B0604020202020204" pitchFamily="34" charset="0"/>
              </a:rPr>
              <a:t>moda</a:t>
            </a:r>
            <a:r>
              <a:rPr lang="fr-BE" b="1" i="0" dirty="0">
                <a:solidFill>
                  <a:srgbClr val="C00000"/>
                </a:solidFill>
                <a:effectLst/>
                <a:latin typeface="arial" panose="020B0604020202020204" pitchFamily="34" charset="0"/>
              </a:rPr>
              <a:t>,</a:t>
            </a:r>
          </a:p>
          <a:p>
            <a:br>
              <a:rPr lang="fr-BE" dirty="0">
                <a:solidFill>
                  <a:srgbClr val="C00000"/>
                </a:solidFill>
              </a:rPr>
            </a:br>
            <a:r>
              <a:rPr lang="fr-BE" b="0" i="1" dirty="0">
                <a:solidFill>
                  <a:srgbClr val="C00000"/>
                </a:solidFill>
                <a:effectLst/>
                <a:latin typeface="arial" panose="020B0604020202020204" pitchFamily="34" charset="0"/>
              </a:rPr>
              <a:t>Tu veux faire l'américain </a:t>
            </a:r>
          </a:p>
          <a:p>
            <a:r>
              <a:rPr lang="fr-BE" b="0" i="1" dirty="0">
                <a:solidFill>
                  <a:srgbClr val="C00000"/>
                </a:solidFill>
                <a:latin typeface="arial" panose="020B0604020202020204" pitchFamily="34" charset="0"/>
              </a:rPr>
              <a:t>‘</a:t>
            </a:r>
            <a:r>
              <a:rPr lang="fr-BE" b="0" i="1" dirty="0" err="1">
                <a:solidFill>
                  <a:srgbClr val="C00000"/>
                </a:solidFill>
                <a:effectLst/>
                <a:latin typeface="arial" panose="020B0604020202020204" pitchFamily="34" charset="0"/>
              </a:rPr>
              <a:t>Méricain</a:t>
            </a:r>
            <a:r>
              <a:rPr lang="fr-BE" b="0" i="1" dirty="0">
                <a:solidFill>
                  <a:srgbClr val="C00000"/>
                </a:solidFill>
                <a:effectLst/>
                <a:latin typeface="arial" panose="020B0604020202020204" pitchFamily="34" charset="0"/>
              </a:rPr>
              <a:t>, ‘</a:t>
            </a:r>
            <a:r>
              <a:rPr lang="fr-BE" b="0" i="1" dirty="0" err="1">
                <a:solidFill>
                  <a:srgbClr val="C00000"/>
                </a:solidFill>
                <a:effectLst/>
                <a:latin typeface="arial" panose="020B0604020202020204" pitchFamily="34" charset="0"/>
              </a:rPr>
              <a:t>méricain</a:t>
            </a:r>
            <a:r>
              <a:rPr lang="fr-BE" b="0" i="1" dirty="0">
                <a:solidFill>
                  <a:srgbClr val="C00000"/>
                </a:solidFill>
                <a:effectLst/>
                <a:latin typeface="arial" panose="020B0604020202020204" pitchFamily="34" charset="0"/>
              </a:rPr>
              <a:t>... </a:t>
            </a:r>
          </a:p>
          <a:p>
            <a:r>
              <a:rPr lang="fr-BE" b="0" i="1" dirty="0">
                <a:solidFill>
                  <a:srgbClr val="C00000"/>
                </a:solidFill>
                <a:effectLst/>
                <a:latin typeface="arial" panose="020B0604020202020204" pitchFamily="34" charset="0"/>
              </a:rPr>
              <a:t>Ecoutes-moi : qui te le fait faire ?</a:t>
            </a:r>
            <a:br>
              <a:rPr lang="fr-BE" dirty="0">
                <a:solidFill>
                  <a:srgbClr val="C00000"/>
                </a:solidFill>
              </a:rPr>
            </a:br>
            <a:r>
              <a:rPr lang="fr-BE" b="0" i="1" dirty="0">
                <a:solidFill>
                  <a:srgbClr val="C00000"/>
                </a:solidFill>
                <a:effectLst/>
                <a:latin typeface="arial" panose="020B0604020202020204" pitchFamily="34" charset="0"/>
              </a:rPr>
              <a:t>Tu veux vivre à la mode,</a:t>
            </a:r>
            <a:br>
              <a:rPr lang="fr-BE" dirty="0">
                <a:solidFill>
                  <a:srgbClr val="C00000"/>
                </a:solidFill>
              </a:rPr>
            </a:br>
            <a:endParaRPr lang="fr-BE" dirty="0">
              <a:solidFill>
                <a:srgbClr val="C000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99418812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C00000"/>
                </a:solidFill>
                <a:effectLst/>
                <a:latin typeface="arial" panose="020B0604020202020204" pitchFamily="34" charset="0"/>
              </a:rPr>
              <a:t>Ma se </a:t>
            </a:r>
            <a:r>
              <a:rPr lang="fr-BE" b="1" i="0" dirty="0" err="1">
                <a:solidFill>
                  <a:srgbClr val="C00000"/>
                </a:solidFill>
                <a:effectLst/>
                <a:latin typeface="arial" panose="020B0604020202020204" pitchFamily="34" charset="0"/>
              </a:rPr>
              <a:t>bevi</a:t>
            </a:r>
            <a:r>
              <a:rPr lang="fr-BE" b="1" i="0" dirty="0">
                <a:solidFill>
                  <a:srgbClr val="C00000"/>
                </a:solidFill>
                <a:effectLst/>
                <a:latin typeface="arial" panose="020B0604020202020204" pitchFamily="34" charset="0"/>
              </a:rPr>
              <a:t> whisky and soda</a:t>
            </a:r>
            <a:br>
              <a:rPr lang="fr-BE" dirty="0">
                <a:solidFill>
                  <a:srgbClr val="C00000"/>
                </a:solidFill>
              </a:rPr>
            </a:br>
            <a:r>
              <a:rPr lang="fr-BE" b="1" i="0" dirty="0">
                <a:solidFill>
                  <a:srgbClr val="C00000"/>
                </a:solidFill>
                <a:effectLst/>
                <a:latin typeface="arial" panose="020B0604020202020204" pitchFamily="34" charset="0"/>
              </a:rPr>
              <a:t>Po' te </a:t>
            </a:r>
            <a:r>
              <a:rPr lang="fr-BE" b="1" i="0" dirty="0" err="1">
                <a:solidFill>
                  <a:srgbClr val="C00000"/>
                </a:solidFill>
                <a:effectLst/>
                <a:latin typeface="arial" panose="020B0604020202020204" pitchFamily="34" charset="0"/>
              </a:rPr>
              <a:t>siente</a:t>
            </a:r>
            <a:r>
              <a:rPr lang="fr-BE" b="1" i="0" dirty="0">
                <a:solidFill>
                  <a:srgbClr val="C00000"/>
                </a:solidFill>
                <a:effectLst/>
                <a:latin typeface="arial" panose="020B0604020202020204" pitchFamily="34" charset="0"/>
              </a:rPr>
              <a:t> 'e </a:t>
            </a:r>
            <a:r>
              <a:rPr lang="fr-BE" b="1" i="0" dirty="0" err="1">
                <a:solidFill>
                  <a:srgbClr val="C00000"/>
                </a:solidFill>
                <a:effectLst/>
                <a:latin typeface="arial" panose="020B0604020202020204" pitchFamily="34" charset="0"/>
              </a:rPr>
              <a:t>disturba</a:t>
            </a:r>
            <a:r>
              <a:rPr lang="fr-BE" b="1" i="0" dirty="0">
                <a:solidFill>
                  <a:srgbClr val="C00000"/>
                </a:solidFill>
                <a:effectLst/>
                <a:latin typeface="arial" panose="020B0604020202020204" pitchFamily="34" charset="0"/>
              </a:rPr>
              <a:t>'...</a:t>
            </a:r>
            <a:br>
              <a:rPr lang="fr-BE" dirty="0">
                <a:solidFill>
                  <a:srgbClr val="C00000"/>
                </a:solidFill>
              </a:rPr>
            </a:br>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abball</a:t>
            </a:r>
            <a:r>
              <a:rPr lang="fr-BE" b="1" i="0" dirty="0">
                <a:solidFill>
                  <a:srgbClr val="C00000"/>
                </a:solidFill>
                <a:effectLst/>
                <a:latin typeface="arial" panose="020B0604020202020204" pitchFamily="34" charset="0"/>
              </a:rPr>
              <a:t>' o' </a:t>
            </a:r>
            <a:r>
              <a:rPr lang="fr-BE" b="1" i="0" dirty="0" err="1">
                <a:solidFill>
                  <a:srgbClr val="C00000"/>
                </a:solidFill>
                <a:effectLst/>
                <a:latin typeface="arial" panose="020B0604020202020204" pitchFamily="34" charset="0"/>
              </a:rPr>
              <a:t>rocchenroll</a:t>
            </a:r>
            <a:endParaRPr lang="fr-BE" b="1" i="0" dirty="0">
              <a:solidFill>
                <a:srgbClr val="C00000"/>
              </a:solidFill>
              <a:effectLst/>
              <a:latin typeface="arial" panose="020B0604020202020204" pitchFamily="34" charset="0"/>
            </a:endParaRPr>
          </a:p>
          <a:p>
            <a:r>
              <a:rPr lang="fr-BE" b="1" i="0" dirty="0">
                <a:solidFill>
                  <a:srgbClr val="C00000"/>
                </a:solidFill>
                <a:effectLst/>
                <a:latin typeface="arial" panose="020B0604020202020204" pitchFamily="34" charset="0"/>
              </a:rPr>
              <a:t>Tu </a:t>
            </a:r>
            <a:r>
              <a:rPr lang="fr-BE" b="1" i="0" dirty="0" err="1">
                <a:solidFill>
                  <a:srgbClr val="C00000"/>
                </a:solidFill>
                <a:effectLst/>
                <a:latin typeface="arial" panose="020B0604020202020204" pitchFamily="34" charset="0"/>
              </a:rPr>
              <a:t>giochi</a:t>
            </a:r>
            <a:r>
              <a:rPr lang="fr-BE" b="1" i="0" dirty="0">
                <a:solidFill>
                  <a:srgbClr val="C00000"/>
                </a:solidFill>
                <a:effectLst/>
                <a:latin typeface="arial" panose="020B0604020202020204" pitchFamily="34" charset="0"/>
              </a:rPr>
              <a:t> a </a:t>
            </a:r>
            <a:r>
              <a:rPr lang="fr-BE" b="1" i="0" dirty="0" err="1">
                <a:solidFill>
                  <a:srgbClr val="C00000"/>
                </a:solidFill>
                <a:effectLst/>
                <a:latin typeface="arial" panose="020B0604020202020204" pitchFamily="34" charset="0"/>
              </a:rPr>
              <a:t>baisiboll</a:t>
            </a:r>
            <a:r>
              <a:rPr lang="fr-BE" b="1" i="0" dirty="0">
                <a:solidFill>
                  <a:srgbClr val="C00000"/>
                </a:solidFill>
                <a:effectLst/>
                <a:latin typeface="arial" panose="020B0604020202020204" pitchFamily="34" charset="0"/>
              </a:rPr>
              <a:t>...</a:t>
            </a:r>
          </a:p>
          <a:p>
            <a:br>
              <a:rPr lang="fr-BE" dirty="0">
                <a:solidFill>
                  <a:srgbClr val="C00000"/>
                </a:solidFill>
              </a:rPr>
            </a:br>
            <a:r>
              <a:rPr lang="fr-BE" b="0" i="1" dirty="0">
                <a:solidFill>
                  <a:srgbClr val="C00000"/>
                </a:solidFill>
                <a:effectLst/>
                <a:latin typeface="arial" panose="020B0604020202020204" pitchFamily="34" charset="0"/>
              </a:rPr>
              <a:t>Mais si tu bois du whisky soda </a:t>
            </a:r>
          </a:p>
          <a:p>
            <a:r>
              <a:rPr lang="fr-BE" b="0" i="1" dirty="0">
                <a:solidFill>
                  <a:srgbClr val="C00000"/>
                </a:solidFill>
                <a:effectLst/>
                <a:latin typeface="arial" panose="020B0604020202020204" pitchFamily="34" charset="0"/>
              </a:rPr>
              <a:t>Ensuite tu te sens mal...</a:t>
            </a:r>
            <a:br>
              <a:rPr lang="fr-BE" dirty="0">
                <a:solidFill>
                  <a:srgbClr val="C00000"/>
                </a:solidFill>
              </a:rPr>
            </a:br>
            <a:r>
              <a:rPr lang="fr-BE" b="0" i="1" dirty="0">
                <a:solidFill>
                  <a:srgbClr val="C00000"/>
                </a:solidFill>
                <a:effectLst/>
                <a:latin typeface="arial" panose="020B0604020202020204" pitchFamily="34" charset="0"/>
              </a:rPr>
              <a:t>Tu danses le rock and roll</a:t>
            </a:r>
            <a:endParaRPr lang="fr-BE" dirty="0">
              <a:solidFill>
                <a:srgbClr val="C00000"/>
              </a:solidFill>
            </a:endParaRPr>
          </a:p>
          <a:p>
            <a:r>
              <a:rPr lang="fr-BE" b="0" i="1" dirty="0">
                <a:solidFill>
                  <a:srgbClr val="C00000"/>
                </a:solidFill>
                <a:effectLst/>
                <a:latin typeface="arial" panose="020B0604020202020204" pitchFamily="34" charset="0"/>
              </a:rPr>
              <a:t>Tu joues au baseball...</a:t>
            </a:r>
            <a:br>
              <a:rPr lang="fr-BE" dirty="0">
                <a:solidFill>
                  <a:srgbClr val="C00000"/>
                </a:solidFill>
              </a:rPr>
            </a:br>
            <a:endParaRPr lang="fr-BE" dirty="0">
              <a:solidFill>
                <a:srgbClr val="C000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43554656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C00000"/>
                </a:solidFill>
                <a:effectLst/>
                <a:latin typeface="arial" panose="020B0604020202020204" pitchFamily="34" charset="0"/>
              </a:rPr>
              <a:t>Ma e solde </a:t>
            </a:r>
            <a:r>
              <a:rPr lang="fr-BE" b="1" i="0" dirty="0" err="1">
                <a:solidFill>
                  <a:srgbClr val="C00000"/>
                </a:solidFill>
                <a:effectLst/>
                <a:latin typeface="arial" panose="020B0604020202020204" pitchFamily="34" charset="0"/>
              </a:rPr>
              <a:t>pe</a:t>
            </a:r>
            <a:r>
              <a:rPr lang="fr-BE" b="1" i="0" dirty="0">
                <a:solidFill>
                  <a:srgbClr val="C00000"/>
                </a:solidFill>
                <a:effectLst/>
                <a:latin typeface="arial" panose="020B0604020202020204" pitchFamily="34" charset="0"/>
              </a:rPr>
              <a:t>' Camel</a:t>
            </a:r>
            <a:br>
              <a:rPr lang="fr-BE" dirty="0">
                <a:solidFill>
                  <a:srgbClr val="C00000"/>
                </a:solidFill>
              </a:rPr>
            </a:br>
            <a:r>
              <a:rPr lang="fr-BE" b="1" i="0" dirty="0">
                <a:solidFill>
                  <a:srgbClr val="C00000"/>
                </a:solidFill>
                <a:effectLst/>
                <a:latin typeface="arial" panose="020B0604020202020204" pitchFamily="34" charset="0"/>
              </a:rPr>
              <a:t>Chi te li </a:t>
            </a:r>
            <a:r>
              <a:rPr lang="fr-BE" b="1" i="0" dirty="0" err="1">
                <a:solidFill>
                  <a:srgbClr val="C00000"/>
                </a:solidFill>
                <a:effectLst/>
                <a:latin typeface="arial" panose="020B0604020202020204" pitchFamily="34" charset="0"/>
              </a:rPr>
              <a:t>dà</a:t>
            </a:r>
            <a:r>
              <a:rPr lang="fr-BE" b="1" i="0" dirty="0">
                <a:solidFill>
                  <a:srgbClr val="C00000"/>
                </a:solidFill>
                <a:effectLst/>
                <a:latin typeface="arial" panose="020B0604020202020204" pitchFamily="34" charset="0"/>
              </a:rPr>
              <a:t> ?</a:t>
            </a:r>
            <a:br>
              <a:rPr lang="fr-BE" dirty="0">
                <a:solidFill>
                  <a:srgbClr val="C00000"/>
                </a:solidFill>
              </a:rPr>
            </a:br>
            <a:r>
              <a:rPr lang="fr-BE" b="1" i="0" dirty="0">
                <a:solidFill>
                  <a:srgbClr val="C00000"/>
                </a:solidFill>
                <a:effectLst/>
                <a:latin typeface="arial" panose="020B0604020202020204" pitchFamily="34" charset="0"/>
              </a:rPr>
              <a:t>La </a:t>
            </a:r>
            <a:r>
              <a:rPr lang="fr-BE" b="1" i="0" dirty="0" err="1">
                <a:solidFill>
                  <a:srgbClr val="C00000"/>
                </a:solidFill>
                <a:effectLst/>
                <a:latin typeface="arial" panose="020B0604020202020204" pitchFamily="34" charset="0"/>
              </a:rPr>
              <a:t>borsetta</a:t>
            </a:r>
            <a:r>
              <a:rPr lang="fr-BE" b="1" i="0" dirty="0">
                <a:solidFill>
                  <a:srgbClr val="C00000"/>
                </a:solidFill>
                <a:effectLst/>
                <a:latin typeface="arial" panose="020B0604020202020204" pitchFamily="34" charset="0"/>
              </a:rPr>
              <a:t> di </a:t>
            </a:r>
            <a:r>
              <a:rPr lang="fr-BE" b="1" i="0" dirty="0" err="1">
                <a:solidFill>
                  <a:srgbClr val="C00000"/>
                </a:solidFill>
                <a:effectLst/>
                <a:latin typeface="arial" panose="020B0604020202020204" pitchFamily="34" charset="0"/>
              </a:rPr>
              <a:t>mammà</a:t>
            </a:r>
            <a:r>
              <a:rPr lang="fr-BE" b="1" i="0" dirty="0">
                <a:solidFill>
                  <a:srgbClr val="C00000"/>
                </a:solidFill>
                <a:effectLst/>
                <a:latin typeface="arial" panose="020B0604020202020204" pitchFamily="34" charset="0"/>
              </a:rPr>
              <a:t> !</a:t>
            </a:r>
            <a:br>
              <a:rPr lang="fr-BE" dirty="0">
                <a:solidFill>
                  <a:srgbClr val="C00000"/>
                </a:solidFill>
              </a:rPr>
            </a:br>
            <a:endParaRPr lang="fr-BE" dirty="0">
              <a:solidFill>
                <a:srgbClr val="C00000"/>
              </a:solidFill>
            </a:endParaRPr>
          </a:p>
          <a:p>
            <a:r>
              <a:rPr lang="fr-BE" b="0" i="1" dirty="0">
                <a:solidFill>
                  <a:srgbClr val="C00000"/>
                </a:solidFill>
                <a:effectLst/>
                <a:latin typeface="arial" panose="020B0604020202020204" pitchFamily="34" charset="0"/>
              </a:rPr>
              <a:t>Mais l'argent pour les Camel</a:t>
            </a:r>
            <a:endParaRPr lang="fr-BE" dirty="0">
              <a:solidFill>
                <a:srgbClr val="C00000"/>
              </a:solidFill>
            </a:endParaRPr>
          </a:p>
          <a:p>
            <a:r>
              <a:rPr lang="fr-BE" b="0" i="1" dirty="0">
                <a:solidFill>
                  <a:srgbClr val="C00000"/>
                </a:solidFill>
                <a:effectLst/>
                <a:latin typeface="arial" panose="020B0604020202020204" pitchFamily="34" charset="0"/>
              </a:rPr>
              <a:t>Qui te le donne ?</a:t>
            </a:r>
          </a:p>
          <a:p>
            <a:r>
              <a:rPr lang="fr-BE" b="0" i="1" dirty="0">
                <a:solidFill>
                  <a:srgbClr val="C00000"/>
                </a:solidFill>
                <a:effectLst/>
                <a:latin typeface="arial" panose="020B0604020202020204" pitchFamily="34" charset="0"/>
              </a:rPr>
              <a:t>Le porte-monnaie de maman !</a:t>
            </a:r>
            <a:endParaRPr lang="fr-BE" dirty="0">
              <a:solidFill>
                <a:srgbClr val="C000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327344950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003300"/>
                </a:solidFill>
                <a:effectLst/>
                <a:latin typeface="arial" panose="020B0604020202020204" pitchFamily="34" charset="0"/>
              </a:rPr>
              <a:t>Tu </a:t>
            </a:r>
            <a:r>
              <a:rPr lang="fr-BE" b="1" i="0" dirty="0" err="1">
                <a:solidFill>
                  <a:srgbClr val="003300"/>
                </a:solidFill>
                <a:effectLst/>
                <a:latin typeface="arial" panose="020B0604020202020204" pitchFamily="34" charset="0"/>
              </a:rPr>
              <a:t>vuo</a:t>
            </a:r>
            <a:r>
              <a:rPr lang="fr-BE" b="1" i="0" dirty="0">
                <a:solidFill>
                  <a:srgbClr val="003300"/>
                </a:solidFill>
                <a:effectLst/>
                <a:latin typeface="arial" panose="020B0604020202020204" pitchFamily="34" charset="0"/>
              </a:rPr>
              <a:t>' fa' l'americano</a:t>
            </a:r>
            <a:br>
              <a:rPr lang="fr-BE" dirty="0">
                <a:solidFill>
                  <a:srgbClr val="003300"/>
                </a:solidFill>
              </a:rPr>
            </a:br>
            <a:r>
              <a:rPr lang="fr-BE" dirty="0">
                <a:solidFill>
                  <a:srgbClr val="003300"/>
                </a:solidFill>
              </a:rPr>
              <a:t>‘</a:t>
            </a:r>
            <a:r>
              <a:rPr lang="fr-BE" b="1" i="0" dirty="0" err="1">
                <a:solidFill>
                  <a:srgbClr val="003300"/>
                </a:solidFill>
                <a:effectLst/>
                <a:latin typeface="arial" panose="020B0604020202020204" pitchFamily="34" charset="0"/>
              </a:rPr>
              <a:t>Mericano</a:t>
            </a:r>
            <a:r>
              <a:rPr lang="fr-BE" b="1" i="0" dirty="0">
                <a:solidFill>
                  <a:srgbClr val="003300"/>
                </a:solidFill>
                <a:effectLst/>
                <a:latin typeface="arial" panose="020B0604020202020204" pitchFamily="34" charset="0"/>
              </a:rPr>
              <a:t>, ‘</a:t>
            </a:r>
            <a:r>
              <a:rPr lang="fr-BE" b="1" i="0" dirty="0" err="1">
                <a:solidFill>
                  <a:srgbClr val="003300"/>
                </a:solidFill>
                <a:effectLst/>
                <a:latin typeface="arial" panose="020B0604020202020204" pitchFamily="34" charset="0"/>
              </a:rPr>
              <a:t>mericano</a:t>
            </a:r>
            <a:r>
              <a:rPr lang="fr-BE" b="1" i="0" dirty="0">
                <a:solidFill>
                  <a:srgbClr val="003300"/>
                </a:solidFill>
                <a:effectLst/>
                <a:latin typeface="arial" panose="020B0604020202020204" pitchFamily="34" charset="0"/>
              </a:rPr>
              <a:t>...</a:t>
            </a:r>
            <a:br>
              <a:rPr lang="fr-BE" dirty="0">
                <a:solidFill>
                  <a:srgbClr val="003300"/>
                </a:solidFill>
              </a:rPr>
            </a:br>
            <a:r>
              <a:rPr lang="fr-BE" b="1" i="0" dirty="0">
                <a:solidFill>
                  <a:srgbClr val="003300"/>
                </a:solidFill>
                <a:effectLst/>
                <a:latin typeface="arial" panose="020B0604020202020204" pitchFamily="34" charset="0"/>
              </a:rPr>
              <a:t>Ma si' </a:t>
            </a:r>
            <a:r>
              <a:rPr lang="fr-BE" b="1" i="0" dirty="0" err="1">
                <a:solidFill>
                  <a:srgbClr val="003300"/>
                </a:solidFill>
                <a:effectLst/>
                <a:latin typeface="arial" panose="020B0604020202020204" pitchFamily="34" charset="0"/>
              </a:rPr>
              <a:t>nato</a:t>
            </a:r>
            <a:r>
              <a:rPr lang="fr-BE" b="1" i="0" dirty="0">
                <a:solidFill>
                  <a:srgbClr val="003300"/>
                </a:solidFill>
                <a:effectLst/>
                <a:latin typeface="arial" panose="020B0604020202020204" pitchFamily="34" charset="0"/>
              </a:rPr>
              <a:t> in </a:t>
            </a:r>
            <a:r>
              <a:rPr lang="fr-BE" b="1" i="0" dirty="0" err="1">
                <a:solidFill>
                  <a:srgbClr val="003300"/>
                </a:solidFill>
                <a:effectLst/>
                <a:latin typeface="arial" panose="020B0604020202020204" pitchFamily="34" charset="0"/>
              </a:rPr>
              <a:t>Italy</a:t>
            </a:r>
            <a:r>
              <a:rPr lang="fr-BE" b="1" i="0" dirty="0">
                <a:solidFill>
                  <a:srgbClr val="003300"/>
                </a:solidFill>
                <a:effectLst/>
                <a:latin typeface="arial" panose="020B0604020202020204" pitchFamily="34" charset="0"/>
              </a:rPr>
              <a:t> !</a:t>
            </a:r>
            <a:br>
              <a:rPr lang="fr-BE" dirty="0">
                <a:solidFill>
                  <a:srgbClr val="003300"/>
                </a:solidFill>
              </a:rPr>
            </a:br>
            <a:r>
              <a:rPr lang="fr-BE" b="1" i="0" dirty="0" err="1">
                <a:solidFill>
                  <a:srgbClr val="003300"/>
                </a:solidFill>
                <a:effectLst/>
                <a:latin typeface="arial" panose="020B0604020202020204" pitchFamily="34" charset="0"/>
              </a:rPr>
              <a:t>Sient</a:t>
            </a:r>
            <a:r>
              <a:rPr lang="fr-BE" b="1" i="0" dirty="0">
                <a:solidFill>
                  <a:srgbClr val="003300"/>
                </a:solidFill>
                <a:effectLst/>
                <a:latin typeface="arial" panose="020B0604020202020204" pitchFamily="34" charset="0"/>
              </a:rPr>
              <a:t>' a </a:t>
            </a:r>
            <a:r>
              <a:rPr lang="fr-BE" b="1" i="0" dirty="0" err="1">
                <a:solidFill>
                  <a:srgbClr val="003300"/>
                </a:solidFill>
                <a:effectLst/>
                <a:latin typeface="arial" panose="020B0604020202020204" pitchFamily="34" charset="0"/>
              </a:rPr>
              <a:t>mme</a:t>
            </a:r>
            <a:r>
              <a:rPr lang="fr-BE" b="1" i="0" dirty="0">
                <a:solidFill>
                  <a:srgbClr val="003300"/>
                </a:solidFill>
                <a:effectLst/>
                <a:latin typeface="arial" panose="020B0604020202020204" pitchFamily="34" charset="0"/>
              </a:rPr>
              <a:t> : </a:t>
            </a:r>
            <a:r>
              <a:rPr lang="fr-BE" b="1" i="0" dirty="0" err="1">
                <a:solidFill>
                  <a:srgbClr val="003300"/>
                </a:solidFill>
                <a:effectLst/>
                <a:latin typeface="arial" panose="020B0604020202020204" pitchFamily="34" charset="0"/>
              </a:rPr>
              <a:t>nun</a:t>
            </a:r>
            <a:r>
              <a:rPr lang="fr-BE" b="1" i="0" dirty="0">
                <a:solidFill>
                  <a:srgbClr val="003300"/>
                </a:solidFill>
                <a:effectLst/>
                <a:latin typeface="arial" panose="020B0604020202020204" pitchFamily="34" charset="0"/>
              </a:rPr>
              <a:t> ce </a:t>
            </a:r>
            <a:r>
              <a:rPr lang="fr-BE" b="1" i="0" dirty="0" err="1">
                <a:solidFill>
                  <a:srgbClr val="003300"/>
                </a:solidFill>
                <a:effectLst/>
                <a:latin typeface="arial" panose="020B0604020202020204" pitchFamily="34" charset="0"/>
              </a:rPr>
              <a:t>sta</a:t>
            </a:r>
            <a:r>
              <a:rPr lang="fr-BE" b="1" i="0" dirty="0">
                <a:solidFill>
                  <a:srgbClr val="003300"/>
                </a:solidFill>
                <a:effectLst/>
                <a:latin typeface="arial" panose="020B0604020202020204" pitchFamily="34" charset="0"/>
              </a:rPr>
              <a:t> </a:t>
            </a:r>
            <a:r>
              <a:rPr lang="fr-BE" b="1" i="0" dirty="0" err="1">
                <a:solidFill>
                  <a:srgbClr val="003300"/>
                </a:solidFill>
                <a:effectLst/>
                <a:latin typeface="arial" panose="020B0604020202020204" pitchFamily="34" charset="0"/>
              </a:rPr>
              <a:t>niente</a:t>
            </a:r>
            <a:r>
              <a:rPr lang="fr-BE" b="1" i="0" dirty="0">
                <a:solidFill>
                  <a:srgbClr val="003300"/>
                </a:solidFill>
                <a:effectLst/>
                <a:latin typeface="arial" panose="020B0604020202020204" pitchFamily="34" charset="0"/>
              </a:rPr>
              <a:t> 'a fa’</a:t>
            </a:r>
          </a:p>
          <a:p>
            <a:br>
              <a:rPr lang="fr-BE" dirty="0">
                <a:solidFill>
                  <a:srgbClr val="003300"/>
                </a:solidFill>
              </a:rPr>
            </a:br>
            <a:r>
              <a:rPr lang="fr-BE" b="0" i="1" dirty="0">
                <a:solidFill>
                  <a:srgbClr val="003300"/>
                </a:solidFill>
                <a:effectLst/>
                <a:latin typeface="arial" panose="020B0604020202020204" pitchFamily="34" charset="0"/>
              </a:rPr>
              <a:t>Tu veux faire l’Américain</a:t>
            </a:r>
          </a:p>
          <a:p>
            <a:r>
              <a:rPr lang="fr-BE" dirty="0">
                <a:solidFill>
                  <a:srgbClr val="003300"/>
                </a:solidFill>
              </a:rPr>
              <a:t>‘</a:t>
            </a:r>
            <a:r>
              <a:rPr lang="fr-BE" b="0" i="1" dirty="0" err="1">
                <a:solidFill>
                  <a:srgbClr val="003300"/>
                </a:solidFill>
                <a:effectLst/>
                <a:latin typeface="arial" panose="020B0604020202020204" pitchFamily="34" charset="0"/>
              </a:rPr>
              <a:t>Méricain</a:t>
            </a:r>
            <a:r>
              <a:rPr lang="fr-BE" b="0" i="1" dirty="0">
                <a:solidFill>
                  <a:srgbClr val="003300"/>
                </a:solidFill>
                <a:effectLst/>
                <a:latin typeface="arial" panose="020B0604020202020204" pitchFamily="34" charset="0"/>
              </a:rPr>
              <a:t>, ‘</a:t>
            </a:r>
            <a:r>
              <a:rPr lang="fr-BE" b="0" i="1" dirty="0" err="1">
                <a:solidFill>
                  <a:srgbClr val="003300"/>
                </a:solidFill>
                <a:effectLst/>
                <a:latin typeface="arial" panose="020B0604020202020204" pitchFamily="34" charset="0"/>
              </a:rPr>
              <a:t>méricain</a:t>
            </a:r>
            <a:r>
              <a:rPr lang="fr-BE" b="0" i="1" dirty="0">
                <a:solidFill>
                  <a:srgbClr val="003300"/>
                </a:solidFill>
                <a:effectLst/>
                <a:latin typeface="arial" panose="020B0604020202020204" pitchFamily="34" charset="0"/>
              </a:rPr>
              <a:t>...</a:t>
            </a:r>
            <a:endParaRPr lang="fr-BE" dirty="0">
              <a:solidFill>
                <a:srgbClr val="003300"/>
              </a:solidFill>
            </a:endParaRPr>
          </a:p>
          <a:p>
            <a:r>
              <a:rPr lang="fr-BE" b="0" i="1" dirty="0">
                <a:solidFill>
                  <a:srgbClr val="003300"/>
                </a:solidFill>
                <a:effectLst/>
                <a:latin typeface="arial" panose="020B0604020202020204" pitchFamily="34" charset="0"/>
              </a:rPr>
              <a:t>Mais tu es né en Italie !</a:t>
            </a:r>
            <a:endParaRPr lang="fr-BE" dirty="0">
              <a:solidFill>
                <a:srgbClr val="003300"/>
              </a:solidFill>
            </a:endParaRPr>
          </a:p>
          <a:p>
            <a:r>
              <a:rPr lang="fr-BE" b="0" i="1" dirty="0">
                <a:solidFill>
                  <a:srgbClr val="003300"/>
                </a:solidFill>
                <a:effectLst/>
                <a:latin typeface="arial" panose="020B0604020202020204" pitchFamily="34" charset="0"/>
              </a:rPr>
              <a:t>Ecoute-moi : il n'y a rien à faire</a:t>
            </a:r>
            <a:br>
              <a:rPr lang="fr-BE" dirty="0">
                <a:solidFill>
                  <a:srgbClr val="003300"/>
                </a:solidFill>
              </a:rPr>
            </a:br>
            <a:endParaRPr lang="fr-BE" dirty="0">
              <a:solidFill>
                <a:srgbClr val="0033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116484479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A73BF9BA-9916-492E-BFA4-5B8681CF5FF3}"/>
              </a:ext>
            </a:extLst>
          </p:cNvPr>
          <p:cNvSpPr>
            <a:spLocks noGrp="1"/>
          </p:cNvSpPr>
          <p:nvPr>
            <p:ph idx="1"/>
          </p:nvPr>
        </p:nvSpPr>
        <p:spPr/>
        <p:txBody>
          <a:bodyPr/>
          <a:lstStyle/>
          <a:p>
            <a:r>
              <a:rPr lang="fr-BE" b="1" i="0" dirty="0">
                <a:solidFill>
                  <a:srgbClr val="003300"/>
                </a:solidFill>
                <a:effectLst/>
                <a:latin typeface="arial" panose="020B0604020202020204" pitchFamily="34" charset="0"/>
              </a:rPr>
              <a:t>Ok, </a:t>
            </a:r>
            <a:r>
              <a:rPr lang="fr-BE" b="1" i="0" dirty="0" err="1">
                <a:solidFill>
                  <a:srgbClr val="003300"/>
                </a:solidFill>
                <a:effectLst/>
                <a:latin typeface="arial" panose="020B0604020202020204" pitchFamily="34" charset="0"/>
              </a:rPr>
              <a:t>Napolitan</a:t>
            </a:r>
            <a:r>
              <a:rPr lang="fr-BE" b="1" i="0" dirty="0">
                <a:solidFill>
                  <a:srgbClr val="003300"/>
                </a:solidFill>
                <a:effectLst/>
                <a:latin typeface="arial" panose="020B0604020202020204" pitchFamily="34" charset="0"/>
              </a:rPr>
              <a:t> !</a:t>
            </a:r>
            <a:br>
              <a:rPr lang="fr-BE" dirty="0">
                <a:solidFill>
                  <a:srgbClr val="003300"/>
                </a:solidFill>
              </a:rPr>
            </a:br>
            <a:r>
              <a:rPr lang="fr-BE" b="1" i="0" dirty="0">
                <a:solidFill>
                  <a:srgbClr val="003300"/>
                </a:solidFill>
                <a:effectLst/>
                <a:latin typeface="arial" panose="020B0604020202020204" pitchFamily="34" charset="0"/>
              </a:rPr>
              <a:t>Tu </a:t>
            </a:r>
            <a:r>
              <a:rPr lang="fr-BE" b="1" i="0" dirty="0" err="1">
                <a:solidFill>
                  <a:srgbClr val="003300"/>
                </a:solidFill>
                <a:effectLst/>
                <a:latin typeface="arial" panose="020B0604020202020204" pitchFamily="34" charset="0"/>
              </a:rPr>
              <a:t>vuo</a:t>
            </a:r>
            <a:r>
              <a:rPr lang="fr-BE" b="1" i="0" dirty="0">
                <a:solidFill>
                  <a:srgbClr val="003300"/>
                </a:solidFill>
                <a:effectLst/>
                <a:latin typeface="arial" panose="020B0604020202020204" pitchFamily="34" charset="0"/>
              </a:rPr>
              <a:t>' fa' l’American </a:t>
            </a:r>
            <a:br>
              <a:rPr lang="fr-BE" dirty="0">
                <a:solidFill>
                  <a:srgbClr val="003300"/>
                </a:solidFill>
              </a:rPr>
            </a:br>
            <a:r>
              <a:rPr lang="fr-BE" b="1" i="0" dirty="0">
                <a:solidFill>
                  <a:srgbClr val="003300"/>
                </a:solidFill>
                <a:effectLst/>
                <a:latin typeface="arial" panose="020B0604020202020204" pitchFamily="34" charset="0"/>
              </a:rPr>
              <a:t>Tu </a:t>
            </a:r>
            <a:r>
              <a:rPr lang="fr-BE" b="1" i="0" dirty="0" err="1">
                <a:solidFill>
                  <a:srgbClr val="003300"/>
                </a:solidFill>
                <a:effectLst/>
                <a:latin typeface="arial" panose="020B0604020202020204" pitchFamily="34" charset="0"/>
              </a:rPr>
              <a:t>vuo</a:t>
            </a:r>
            <a:r>
              <a:rPr lang="fr-BE" b="1" i="0" dirty="0">
                <a:solidFill>
                  <a:srgbClr val="003300"/>
                </a:solidFill>
                <a:effectLst/>
                <a:latin typeface="arial" panose="020B0604020202020204" pitchFamily="34" charset="0"/>
              </a:rPr>
              <a:t>' fa' l’American !</a:t>
            </a:r>
          </a:p>
          <a:p>
            <a:r>
              <a:rPr lang="en-US" b="1" i="0" dirty="0">
                <a:solidFill>
                  <a:srgbClr val="003300"/>
                </a:solidFill>
                <a:effectLst/>
                <a:latin typeface="arial" panose="020B0604020202020204" pitchFamily="34" charset="0"/>
              </a:rPr>
              <a:t>… whisky soda e rock and roll</a:t>
            </a:r>
          </a:p>
          <a:p>
            <a:r>
              <a:rPr lang="en-US" b="1" i="0" dirty="0">
                <a:solidFill>
                  <a:srgbClr val="003300"/>
                </a:solidFill>
                <a:effectLst/>
                <a:latin typeface="arial" panose="020B0604020202020204" pitchFamily="34" charset="0"/>
              </a:rPr>
              <a:t>… whisky soda e rock and roll</a:t>
            </a:r>
            <a:endParaRPr lang="en-US" dirty="0">
              <a:solidFill>
                <a:srgbClr val="003300"/>
              </a:solidFill>
              <a:latin typeface="arial" panose="020B0604020202020204" pitchFamily="34" charset="0"/>
            </a:endParaRPr>
          </a:p>
          <a:p>
            <a:r>
              <a:rPr lang="en-US" b="1" i="0" dirty="0">
                <a:solidFill>
                  <a:srgbClr val="003300"/>
                </a:solidFill>
                <a:effectLst/>
                <a:latin typeface="arial" panose="020B0604020202020204" pitchFamily="34" charset="0"/>
              </a:rPr>
              <a:t>… whisky soda e rock and roll</a:t>
            </a:r>
            <a:br>
              <a:rPr lang="fr-BE" dirty="0">
                <a:solidFill>
                  <a:srgbClr val="003300"/>
                </a:solidFill>
              </a:rPr>
            </a:br>
            <a:endParaRPr lang="fr-BE" sz="1800" dirty="0">
              <a:solidFill>
                <a:srgbClr val="003300"/>
              </a:solidFill>
            </a:endParaRPr>
          </a:p>
          <a:p>
            <a:r>
              <a:rPr lang="fr-BE" b="0" i="1" dirty="0">
                <a:solidFill>
                  <a:srgbClr val="003300"/>
                </a:solidFill>
                <a:effectLst/>
                <a:latin typeface="arial" panose="020B0604020202020204" pitchFamily="34" charset="0"/>
              </a:rPr>
              <a:t>Ok, Napolitain !</a:t>
            </a:r>
          </a:p>
          <a:p>
            <a:r>
              <a:rPr lang="fr-BE" b="0" i="1" dirty="0">
                <a:solidFill>
                  <a:srgbClr val="003300"/>
                </a:solidFill>
                <a:effectLst/>
                <a:latin typeface="arial" panose="020B0604020202020204" pitchFamily="34" charset="0"/>
              </a:rPr>
              <a:t>Tu veux faire l’Américain</a:t>
            </a:r>
            <a:br>
              <a:rPr lang="fr-BE" dirty="0">
                <a:solidFill>
                  <a:srgbClr val="003300"/>
                </a:solidFill>
              </a:rPr>
            </a:br>
            <a:r>
              <a:rPr lang="fr-BE" b="0" i="1" dirty="0">
                <a:solidFill>
                  <a:srgbClr val="003300"/>
                </a:solidFill>
                <a:effectLst/>
                <a:latin typeface="arial" panose="020B0604020202020204" pitchFamily="34" charset="0"/>
              </a:rPr>
              <a:t>Tu veux faire l’Américain !</a:t>
            </a:r>
          </a:p>
          <a:p>
            <a:r>
              <a:rPr lang="fr-BE" b="0" i="1" dirty="0">
                <a:solidFill>
                  <a:srgbClr val="003300"/>
                </a:solidFill>
                <a:latin typeface="arial" panose="020B0604020202020204" pitchFamily="34" charset="0"/>
              </a:rPr>
              <a:t>… whisky soda et rock &amp; roll</a:t>
            </a:r>
            <a:endParaRPr lang="fr-BE" dirty="0">
              <a:solidFill>
                <a:srgbClr val="003300"/>
              </a:solidFill>
            </a:endParaRPr>
          </a:p>
        </p:txBody>
      </p:sp>
      <p:sp>
        <p:nvSpPr>
          <p:cNvPr id="3" name="Titre 2">
            <a:extLst>
              <a:ext uri="{FF2B5EF4-FFF2-40B4-BE49-F238E27FC236}">
                <a16:creationId xmlns:a16="http://schemas.microsoft.com/office/drawing/2014/main" id="{A2D645E3-6E00-44E4-9E11-143C24A44992}"/>
              </a:ext>
            </a:extLst>
          </p:cNvPr>
          <p:cNvSpPr>
            <a:spLocks noGrp="1"/>
          </p:cNvSpPr>
          <p:nvPr>
            <p:ph type="title"/>
          </p:nvPr>
        </p:nvSpPr>
        <p:spPr/>
        <p:txBody>
          <a:bodyPr/>
          <a:lstStyle/>
          <a:p>
            <a:r>
              <a:rPr lang="fr-BE" dirty="0"/>
              <a:t>L’americano (Germano)</a:t>
            </a:r>
          </a:p>
        </p:txBody>
      </p:sp>
    </p:spTree>
    <p:extLst>
      <p:ext uri="{BB962C8B-B14F-4D97-AF65-F5344CB8AC3E}">
        <p14:creationId xmlns:p14="http://schemas.microsoft.com/office/powerpoint/2010/main" val="67171960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65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633200D3-1350-40D9-8D0B-85509C85F2C6}"/>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2" name="Titre 1">
            <a:extLst>
              <a:ext uri="{FF2B5EF4-FFF2-40B4-BE49-F238E27FC236}">
                <a16:creationId xmlns:a16="http://schemas.microsoft.com/office/drawing/2014/main" id="{1F8CE5A6-A195-4A83-BE99-AF6C3FD8F4DB}"/>
              </a:ext>
            </a:extLst>
          </p:cNvPr>
          <p:cNvSpPr>
            <a:spLocks noGrp="1"/>
          </p:cNvSpPr>
          <p:nvPr>
            <p:ph type="title"/>
          </p:nvPr>
        </p:nvSpPr>
        <p:spPr/>
        <p:txBody>
          <a:bodyPr/>
          <a:lstStyle/>
          <a:p>
            <a:endParaRPr lang="fr-BE" dirty="0"/>
          </a:p>
        </p:txBody>
      </p:sp>
      <p:pic>
        <p:nvPicPr>
          <p:cNvPr id="14340" name="Picture 4" descr="Résultat de recherche d'images pour &quot;televie&quot;">
            <a:extLst>
              <a:ext uri="{FF2B5EF4-FFF2-40B4-BE49-F238E27FC236}">
                <a16:creationId xmlns:a16="http://schemas.microsoft.com/office/drawing/2014/main" id="{E4B54C8E-D976-4520-BC3C-E326ED7F0A2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2420888"/>
            <a:ext cx="5863897" cy="310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5508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17C6763-FFEE-4FF2-A46A-5C53607B1B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AD5A053-7C1E-43C1-96CB-C28DEC828001}"/>
              </a:ext>
            </a:extLst>
          </p:cNvPr>
          <p:cNvSpPr>
            <a:spLocks noGrp="1"/>
          </p:cNvSpPr>
          <p:nvPr>
            <p:ph type="title"/>
          </p:nvPr>
        </p:nvSpPr>
        <p:spPr/>
        <p:txBody>
          <a:bodyPr/>
          <a:lstStyle/>
          <a:p>
            <a:r>
              <a:rPr lang="fr-BE" dirty="0"/>
              <a:t>Les feuilles mortes (Dominique)</a:t>
            </a:r>
          </a:p>
        </p:txBody>
      </p:sp>
    </p:spTree>
    <p:extLst>
      <p:ext uri="{BB962C8B-B14F-4D97-AF65-F5344CB8AC3E}">
        <p14:creationId xmlns:p14="http://schemas.microsoft.com/office/powerpoint/2010/main" val="373951052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pic>
        <p:nvPicPr>
          <p:cNvPr id="5" name="Picture 3">
            <a:extLst>
              <a:ext uri="{FF2B5EF4-FFF2-40B4-BE49-F238E27FC236}">
                <a16:creationId xmlns:a16="http://schemas.microsoft.com/office/drawing/2014/main" id="{05FCDD93-3626-49A4-B97F-4B10D7189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846733"/>
            <a:ext cx="4895849" cy="57506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B0CD833F-9684-455E-9C1F-81AEC6B54022}"/>
              </a:ext>
            </a:extLst>
          </p:cNvPr>
          <p:cNvSpPr/>
          <p:nvPr/>
        </p:nvSpPr>
        <p:spPr>
          <a:xfrm>
            <a:off x="3370157" y="260647"/>
            <a:ext cx="5532284" cy="1638013"/>
          </a:xfrm>
          <a:prstGeom prst="rect">
            <a:avLst/>
          </a:prstGeom>
          <a:noFill/>
        </p:spPr>
        <p:txBody>
          <a:bodyPr wrap="none" lIns="91440" tIns="45720" rIns="91440" bIns="45720">
            <a:spAutoFit/>
          </a:bodyPr>
          <a:lstStyle/>
          <a:p>
            <a:pPr algn="r"/>
            <a:r>
              <a:rPr lang="fr-FR" sz="5400" b="1" dirty="0" err="1">
                <a:ln w="6600">
                  <a:solidFill>
                    <a:srgbClr val="003300"/>
                  </a:solidFill>
                  <a:prstDash val="solid"/>
                </a:ln>
                <a:solidFill>
                  <a:srgbClr val="FFFFFF"/>
                </a:solidFill>
                <a:effectLst>
                  <a:outerShdw dist="38100" dir="2700000" algn="tl" rotWithShape="0">
                    <a:schemeClr val="accent2"/>
                  </a:outerShdw>
                </a:effectLst>
              </a:rPr>
              <a:t>Ène</a:t>
            </a:r>
            <a:r>
              <a:rPr lang="fr-FR" sz="5400" b="1" dirty="0">
                <a:ln w="6600">
                  <a:solidFill>
                    <a:srgbClr val="003300"/>
                  </a:solidFill>
                  <a:prstDash val="solid"/>
                </a:ln>
                <a:solidFill>
                  <a:srgbClr val="FFFFFF"/>
                </a:solidFill>
                <a:effectLst>
                  <a:outerShdw dist="38100" dir="2700000" algn="tl" rotWithShape="0">
                    <a:schemeClr val="accent2"/>
                  </a:outerShdw>
                </a:effectLst>
              </a:rPr>
              <a:t> </a:t>
            </a:r>
            <a:r>
              <a:rPr lang="fr-FR" sz="5400" b="1" dirty="0" err="1">
                <a:ln w="6600">
                  <a:solidFill>
                    <a:srgbClr val="003300"/>
                  </a:solidFill>
                  <a:prstDash val="solid"/>
                </a:ln>
                <a:solidFill>
                  <a:srgbClr val="FFFFFF"/>
                </a:solidFill>
                <a:effectLst>
                  <a:outerShdw dist="38100" dir="2700000" algn="tl" rotWithShape="0">
                    <a:schemeClr val="accent2"/>
                  </a:outerShdw>
                </a:effectLst>
              </a:rPr>
              <a:t>pètite</a:t>
            </a:r>
            <a:r>
              <a:rPr lang="fr-FR" sz="5400" b="1" dirty="0">
                <a:ln w="6600">
                  <a:solidFill>
                    <a:srgbClr val="003300"/>
                  </a:solidFill>
                  <a:prstDash val="solid"/>
                </a:ln>
                <a:solidFill>
                  <a:srgbClr val="FFFFFF"/>
                </a:solidFill>
                <a:effectLst>
                  <a:outerShdw dist="38100" dir="2700000" algn="tl" rotWithShape="0">
                    <a:schemeClr val="accent2"/>
                  </a:outerShdw>
                </a:effectLst>
              </a:rPr>
              <a:t> pinte,</a:t>
            </a:r>
          </a:p>
          <a:p>
            <a:pPr algn="r"/>
            <a:r>
              <a:rPr lang="fr-FR" sz="5400" b="1" dirty="0">
                <a:ln w="6600">
                  <a:solidFill>
                    <a:srgbClr val="003300"/>
                  </a:solidFill>
                  <a:prstDash val="solid"/>
                </a:ln>
                <a:solidFill>
                  <a:srgbClr val="FFFFFF"/>
                </a:solidFill>
                <a:effectLst>
                  <a:outerShdw dist="38100" dir="2700000" algn="tl" rotWithShape="0">
                    <a:schemeClr val="accent2"/>
                  </a:outerShdw>
                </a:effectLst>
              </a:rPr>
              <a:t> on a </a:t>
            </a:r>
            <a:r>
              <a:rPr lang="fr-FR" sz="5400" b="1" dirty="0" err="1">
                <a:ln w="6600">
                  <a:solidFill>
                    <a:srgbClr val="003300"/>
                  </a:solidFill>
                  <a:prstDash val="solid"/>
                </a:ln>
                <a:solidFill>
                  <a:srgbClr val="FFFFFF"/>
                </a:solidFill>
                <a:effectLst>
                  <a:outerShdw dist="38100" dir="2700000" algn="tl" rotWithShape="0">
                    <a:schemeClr val="accent2"/>
                  </a:outerShdw>
                </a:effectLst>
              </a:rPr>
              <a:t>swè</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6888860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
        <p:nvSpPr>
          <p:cNvPr id="4" name="Rectangle 3">
            <a:extLst>
              <a:ext uri="{FF2B5EF4-FFF2-40B4-BE49-F238E27FC236}">
                <a16:creationId xmlns:a16="http://schemas.microsoft.com/office/drawing/2014/main" id="{6EB0E96E-F022-4494-8927-6D776B5CB796}"/>
              </a:ext>
            </a:extLst>
          </p:cNvPr>
          <p:cNvSpPr/>
          <p:nvPr/>
        </p:nvSpPr>
        <p:spPr>
          <a:xfrm>
            <a:off x="683568" y="2123386"/>
            <a:ext cx="7776864" cy="2611228"/>
          </a:xfrm>
          <a:prstGeom prst="rect">
            <a:avLst/>
          </a:prstGeom>
        </p:spPr>
        <p:txBody>
          <a:bodyPr wrap="square">
            <a:spAutoFit/>
          </a:bodyPr>
          <a:lstStyle/>
          <a:p>
            <a:pPr>
              <a:spcAft>
                <a:spcPts val="0"/>
              </a:spcAft>
            </a:pPr>
            <a:r>
              <a:rPr lang="fr-BE" sz="4400" spc="-100" dirty="0">
                <a:solidFill>
                  <a:srgbClr val="212121"/>
                </a:solidFill>
                <a:latin typeface="+mj-lt"/>
              </a:rPr>
              <a:t>Chef, </a:t>
            </a:r>
            <a:r>
              <a:rPr lang="fr-BE" sz="4400" spc="-100" dirty="0" err="1">
                <a:solidFill>
                  <a:srgbClr val="212121"/>
                </a:solidFill>
                <a:latin typeface="+mj-lt"/>
              </a:rPr>
              <a:t>ène</a:t>
            </a:r>
            <a:r>
              <a:rPr lang="fr-BE" sz="4400" spc="-100" dirty="0">
                <a:solidFill>
                  <a:srgbClr val="212121"/>
                </a:solidFill>
                <a:latin typeface="+mj-lt"/>
              </a:rPr>
              <a:t> p’tite pinte, on a </a:t>
            </a:r>
            <a:r>
              <a:rPr lang="fr-BE" sz="4400" spc="-100" dirty="0" err="1">
                <a:solidFill>
                  <a:srgbClr val="212121"/>
                </a:solidFill>
                <a:latin typeface="+mj-lt"/>
              </a:rPr>
              <a:t>swè</a:t>
            </a:r>
            <a:r>
              <a:rPr lang="fr-BE" sz="4400" spc="-100" dirty="0">
                <a:solidFill>
                  <a:srgbClr val="212121"/>
                </a:solidFill>
                <a:latin typeface="+mj-lt"/>
              </a:rPr>
              <a:t>, Chef, </a:t>
            </a:r>
            <a:r>
              <a:rPr lang="fr-BE" sz="4400" spc="-100" dirty="0" err="1">
                <a:solidFill>
                  <a:srgbClr val="212121"/>
                </a:solidFill>
                <a:latin typeface="+mj-lt"/>
              </a:rPr>
              <a:t>ène</a:t>
            </a:r>
            <a:r>
              <a:rPr lang="fr-BE" sz="4400" spc="-100" dirty="0">
                <a:solidFill>
                  <a:srgbClr val="212121"/>
                </a:solidFill>
                <a:latin typeface="+mj-lt"/>
              </a:rPr>
              <a:t> p’tite pinte, on a </a:t>
            </a:r>
            <a:r>
              <a:rPr lang="fr-BE" sz="4400" spc="-100" dirty="0" err="1">
                <a:solidFill>
                  <a:srgbClr val="212121"/>
                </a:solidFill>
                <a:latin typeface="+mj-lt"/>
              </a:rPr>
              <a:t>swè</a:t>
            </a:r>
            <a:r>
              <a:rPr lang="fr-BE" sz="4400" spc="-100" dirty="0">
                <a:solidFill>
                  <a:srgbClr val="212121"/>
                </a:solidFill>
                <a:latin typeface="+mj-lt"/>
              </a:rPr>
              <a:t>.</a:t>
            </a:r>
          </a:p>
          <a:p>
            <a:pPr>
              <a:spcAft>
                <a:spcPts val="0"/>
              </a:spcAft>
            </a:pPr>
            <a:r>
              <a:rPr lang="fr-BE" sz="4400" spc="-100" dirty="0" err="1">
                <a:solidFill>
                  <a:srgbClr val="212121"/>
                </a:solidFill>
                <a:latin typeface="+mj-lt"/>
              </a:rPr>
              <a:t>ène</a:t>
            </a:r>
            <a:r>
              <a:rPr lang="fr-BE" sz="4400" spc="-100" dirty="0">
                <a:solidFill>
                  <a:srgbClr val="212121"/>
                </a:solidFill>
                <a:latin typeface="+mj-lt"/>
              </a:rPr>
              <a:t> </a:t>
            </a:r>
            <a:r>
              <a:rPr lang="fr-BE" sz="4400" spc="-100" dirty="0" err="1">
                <a:solidFill>
                  <a:srgbClr val="212121"/>
                </a:solidFill>
                <a:latin typeface="+mj-lt"/>
              </a:rPr>
              <a:t>pètite</a:t>
            </a:r>
            <a:r>
              <a:rPr lang="fr-BE" sz="4400" spc="-100" dirty="0">
                <a:solidFill>
                  <a:srgbClr val="212121"/>
                </a:solidFill>
                <a:latin typeface="+mj-lt"/>
              </a:rPr>
              <a:t> pinte, on à </a:t>
            </a:r>
            <a:r>
              <a:rPr lang="fr-BE" sz="4400" spc="-100" dirty="0" err="1">
                <a:solidFill>
                  <a:srgbClr val="212121"/>
                </a:solidFill>
                <a:latin typeface="+mj-lt"/>
              </a:rPr>
              <a:t>swè</a:t>
            </a:r>
            <a:r>
              <a:rPr lang="fr-BE" sz="4400" spc="-100" dirty="0">
                <a:solidFill>
                  <a:srgbClr val="212121"/>
                </a:solidFill>
                <a:latin typeface="+mj-lt"/>
              </a:rPr>
              <a:t>, </a:t>
            </a:r>
          </a:p>
          <a:p>
            <a:pPr>
              <a:spcAft>
                <a:spcPts val="0"/>
              </a:spcAft>
            </a:pPr>
            <a:r>
              <a:rPr lang="fr-BE" sz="4400" spc="-100" dirty="0">
                <a:solidFill>
                  <a:srgbClr val="212121"/>
                </a:solidFill>
                <a:latin typeface="+mj-lt"/>
              </a:rPr>
              <a:t>on à </a:t>
            </a:r>
            <a:r>
              <a:rPr lang="fr-BE" sz="4400" spc="-100" dirty="0" err="1">
                <a:solidFill>
                  <a:srgbClr val="212121"/>
                </a:solidFill>
                <a:latin typeface="+mj-lt"/>
              </a:rPr>
              <a:t>swè</a:t>
            </a:r>
            <a:r>
              <a:rPr lang="fr-BE" sz="4400" spc="-100" dirty="0">
                <a:solidFill>
                  <a:srgbClr val="212121"/>
                </a:solidFill>
                <a:latin typeface="+mj-lt"/>
              </a:rPr>
              <a:t>, on à </a:t>
            </a:r>
            <a:r>
              <a:rPr lang="fr-BE" sz="4400" spc="-100" dirty="0" err="1">
                <a:solidFill>
                  <a:srgbClr val="212121"/>
                </a:solidFill>
                <a:latin typeface="+mj-lt"/>
              </a:rPr>
              <a:t>swè</a:t>
            </a:r>
            <a:r>
              <a:rPr lang="fr-BE" sz="4400" spc="-100" dirty="0">
                <a:solidFill>
                  <a:srgbClr val="212121"/>
                </a:solidFill>
                <a:latin typeface="+mj-lt"/>
              </a:rPr>
              <a:t> !</a:t>
            </a:r>
          </a:p>
        </p:txBody>
      </p:sp>
    </p:spTree>
    <p:extLst>
      <p:ext uri="{BB962C8B-B14F-4D97-AF65-F5344CB8AC3E}">
        <p14:creationId xmlns:p14="http://schemas.microsoft.com/office/powerpoint/2010/main" val="332270185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B442A91A-DDA2-49CB-91CA-6732160B0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2938"/>
            <a:ext cx="9144001" cy="684388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511FF607-C5F6-41CF-87F1-F9EDCE16A1F0}"/>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solidFill>
                <a:schemeClr val="bg1"/>
              </a:solidFill>
            </a:endParaRPr>
          </a:p>
          <a:p>
            <a:r>
              <a:rPr lang="fr-BE" dirty="0">
                <a:solidFill>
                  <a:schemeClr val="bg1"/>
                </a:solidFill>
              </a:rPr>
              <a:t>Quand j’</a:t>
            </a:r>
            <a:r>
              <a:rPr lang="fr-BE" dirty="0" err="1">
                <a:solidFill>
                  <a:schemeClr val="bg1"/>
                </a:solidFill>
              </a:rPr>
              <a:t>asteus</a:t>
            </a:r>
            <a:r>
              <a:rPr lang="fr-BE" dirty="0">
                <a:solidFill>
                  <a:schemeClr val="bg1"/>
                </a:solidFill>
              </a:rPr>
              <a:t> al légion étrangère,</a:t>
            </a:r>
          </a:p>
          <a:p>
            <a:r>
              <a:rPr lang="fr-BE" dirty="0">
                <a:solidFill>
                  <a:schemeClr val="bg1"/>
                </a:solidFill>
              </a:rPr>
              <a:t> d’</a:t>
            </a:r>
            <a:r>
              <a:rPr lang="fr-BE" dirty="0" err="1">
                <a:solidFill>
                  <a:schemeClr val="bg1"/>
                </a:solidFill>
              </a:rPr>
              <a:t>jy</a:t>
            </a:r>
            <a:r>
              <a:rPr lang="fr-BE" dirty="0">
                <a:solidFill>
                  <a:schemeClr val="bg1"/>
                </a:solidFill>
              </a:rPr>
              <a:t> </a:t>
            </a:r>
            <a:r>
              <a:rPr lang="fr-BE" dirty="0" err="1">
                <a:solidFill>
                  <a:schemeClr val="bg1"/>
                </a:solidFill>
              </a:rPr>
              <a:t>pestèlès</a:t>
            </a:r>
            <a:r>
              <a:rPr lang="fr-BE" dirty="0">
                <a:solidFill>
                  <a:schemeClr val="bg1"/>
                </a:solidFill>
              </a:rPr>
              <a:t> tout les </a:t>
            </a:r>
            <a:r>
              <a:rPr lang="fr-BE" dirty="0" err="1">
                <a:solidFill>
                  <a:schemeClr val="bg1"/>
                </a:solidFill>
              </a:rPr>
              <a:t>djous</a:t>
            </a:r>
            <a:r>
              <a:rPr lang="fr-BE" dirty="0">
                <a:solidFill>
                  <a:schemeClr val="bg1"/>
                </a:solidFill>
              </a:rPr>
              <a:t>  </a:t>
            </a:r>
            <a:r>
              <a:rPr lang="fr-BE" dirty="0" err="1">
                <a:solidFill>
                  <a:schemeClr val="bg1"/>
                </a:solidFill>
              </a:rPr>
              <a:t>din</a:t>
            </a:r>
            <a:r>
              <a:rPr lang="fr-BE" dirty="0">
                <a:solidFill>
                  <a:schemeClr val="bg1"/>
                </a:solidFill>
              </a:rPr>
              <a:t> l'désert</a:t>
            </a:r>
          </a:p>
          <a:p>
            <a:r>
              <a:rPr lang="fr-BE" dirty="0">
                <a:solidFill>
                  <a:schemeClr val="bg1"/>
                </a:solidFill>
              </a:rPr>
              <a:t>El sable tout </a:t>
            </a:r>
            <a:r>
              <a:rPr lang="fr-BE" dirty="0" err="1">
                <a:solidFill>
                  <a:schemeClr val="bg1"/>
                </a:solidFill>
              </a:rPr>
              <a:t>tchaud</a:t>
            </a:r>
            <a:r>
              <a:rPr lang="fr-BE" dirty="0">
                <a:solidFill>
                  <a:schemeClr val="bg1"/>
                </a:solidFill>
              </a:rPr>
              <a:t> </a:t>
            </a:r>
            <a:r>
              <a:rPr lang="fr-BE" dirty="0" err="1">
                <a:solidFill>
                  <a:schemeClr val="bg1"/>
                </a:solidFill>
              </a:rPr>
              <a:t>èl</a:t>
            </a:r>
            <a:r>
              <a:rPr lang="fr-BE" dirty="0">
                <a:solidFill>
                  <a:schemeClr val="bg1"/>
                </a:solidFill>
              </a:rPr>
              <a:t> </a:t>
            </a:r>
            <a:r>
              <a:rPr lang="fr-BE" dirty="0" err="1">
                <a:solidFill>
                  <a:schemeClr val="bg1"/>
                </a:solidFill>
              </a:rPr>
              <a:t>solia</a:t>
            </a:r>
            <a:r>
              <a:rPr lang="fr-BE" dirty="0">
                <a:solidFill>
                  <a:schemeClr val="bg1"/>
                </a:solidFill>
              </a:rPr>
              <a:t> </a:t>
            </a:r>
            <a:r>
              <a:rPr lang="fr-BE" dirty="0" err="1">
                <a:solidFill>
                  <a:schemeClr val="bg1"/>
                </a:solidFill>
              </a:rPr>
              <a:t>ké</a:t>
            </a:r>
            <a:r>
              <a:rPr lang="fr-BE" dirty="0">
                <a:solidFill>
                  <a:schemeClr val="bg1"/>
                </a:solidFill>
              </a:rPr>
              <a:t> misère,</a:t>
            </a:r>
          </a:p>
          <a:p>
            <a:r>
              <a:rPr lang="fr-BE" dirty="0" err="1">
                <a:solidFill>
                  <a:schemeClr val="bg1"/>
                </a:solidFill>
              </a:rPr>
              <a:t>dj’arais</a:t>
            </a:r>
            <a:r>
              <a:rPr lang="fr-BE" dirty="0">
                <a:solidFill>
                  <a:schemeClr val="bg1"/>
                </a:solidFill>
              </a:rPr>
              <a:t> donné </a:t>
            </a:r>
            <a:r>
              <a:rPr lang="fr-BE" dirty="0" err="1">
                <a:solidFill>
                  <a:schemeClr val="bg1"/>
                </a:solidFill>
              </a:rPr>
              <a:t>ème</a:t>
            </a:r>
            <a:r>
              <a:rPr lang="fr-BE" dirty="0">
                <a:solidFill>
                  <a:schemeClr val="bg1"/>
                </a:solidFill>
              </a:rPr>
              <a:t> vie pour </a:t>
            </a:r>
            <a:r>
              <a:rPr lang="fr-BE" dirty="0" err="1">
                <a:solidFill>
                  <a:schemeClr val="bg1"/>
                </a:solidFill>
              </a:rPr>
              <a:t>bwère</a:t>
            </a:r>
            <a:r>
              <a:rPr lang="fr-BE" dirty="0">
                <a:solidFill>
                  <a:schemeClr val="bg1"/>
                </a:solidFill>
              </a:rPr>
              <a:t> un verre</a:t>
            </a:r>
          </a:p>
        </p:txBody>
      </p:sp>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Tree>
    <p:extLst>
      <p:ext uri="{BB962C8B-B14F-4D97-AF65-F5344CB8AC3E}">
        <p14:creationId xmlns:p14="http://schemas.microsoft.com/office/powerpoint/2010/main" val="220171762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B442A91A-DDA2-49CB-91CA-6732160B0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2938"/>
            <a:ext cx="9144001" cy="684388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511FF607-C5F6-41CF-87F1-F9EDCE16A1F0}"/>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p>
          <a:p>
            <a:r>
              <a:rPr lang="fr-BE" spc="-100" dirty="0" err="1">
                <a:solidFill>
                  <a:schemeClr val="bg1"/>
                </a:solidFill>
              </a:rPr>
              <a:t>Gn’avait</a:t>
            </a:r>
            <a:r>
              <a:rPr lang="fr-BE" spc="-100" dirty="0">
                <a:solidFill>
                  <a:schemeClr val="bg1"/>
                </a:solidFill>
              </a:rPr>
              <a:t> pont vint, </a:t>
            </a:r>
            <a:r>
              <a:rPr lang="fr-BE" spc="-100" dirty="0" err="1">
                <a:solidFill>
                  <a:schemeClr val="bg1"/>
                </a:solidFill>
              </a:rPr>
              <a:t>gn’avait</a:t>
            </a:r>
            <a:r>
              <a:rPr lang="fr-BE" spc="-100" dirty="0">
                <a:solidFill>
                  <a:schemeClr val="bg1"/>
                </a:solidFill>
              </a:rPr>
              <a:t> </a:t>
            </a:r>
            <a:r>
              <a:rPr lang="fr-BE" spc="-100" dirty="0" err="1">
                <a:solidFill>
                  <a:schemeClr val="bg1"/>
                </a:solidFill>
              </a:rPr>
              <a:t>pon</a:t>
            </a:r>
            <a:r>
              <a:rPr lang="fr-BE" spc="-100" dirty="0">
                <a:solidFill>
                  <a:schemeClr val="bg1"/>
                </a:solidFill>
              </a:rPr>
              <a:t> d’courant d’ère</a:t>
            </a:r>
          </a:p>
          <a:p>
            <a:r>
              <a:rPr lang="fr-BE" dirty="0">
                <a:solidFill>
                  <a:schemeClr val="bg1"/>
                </a:solidFill>
              </a:rPr>
              <a:t>di </a:t>
            </a:r>
            <a:r>
              <a:rPr lang="fr-BE" dirty="0" err="1">
                <a:solidFill>
                  <a:schemeClr val="bg1"/>
                </a:solidFill>
              </a:rPr>
              <a:t>swè</a:t>
            </a:r>
            <a:r>
              <a:rPr lang="fr-BE" dirty="0">
                <a:solidFill>
                  <a:schemeClr val="bg1"/>
                </a:solidFill>
              </a:rPr>
              <a:t> </a:t>
            </a:r>
            <a:r>
              <a:rPr lang="fr-BE" dirty="0" err="1">
                <a:solidFill>
                  <a:schemeClr val="bg1"/>
                </a:solidFill>
              </a:rPr>
              <a:t>ème</a:t>
            </a:r>
            <a:r>
              <a:rPr lang="fr-BE" dirty="0">
                <a:solidFill>
                  <a:schemeClr val="bg1"/>
                </a:solidFill>
              </a:rPr>
              <a:t> langue </a:t>
            </a:r>
            <a:r>
              <a:rPr lang="fr-BE" dirty="0" err="1">
                <a:solidFill>
                  <a:schemeClr val="bg1"/>
                </a:solidFill>
              </a:rPr>
              <a:t>pindait</a:t>
            </a:r>
            <a:r>
              <a:rPr lang="fr-BE" dirty="0">
                <a:solidFill>
                  <a:schemeClr val="bg1"/>
                </a:solidFill>
              </a:rPr>
              <a:t> j'</a:t>
            </a:r>
            <a:r>
              <a:rPr lang="fr-BE" dirty="0" err="1">
                <a:solidFill>
                  <a:schemeClr val="bg1"/>
                </a:solidFill>
              </a:rPr>
              <a:t>us’qua</a:t>
            </a:r>
            <a:r>
              <a:rPr lang="fr-BE" dirty="0">
                <a:solidFill>
                  <a:schemeClr val="bg1"/>
                </a:solidFill>
              </a:rPr>
              <a:t> terre</a:t>
            </a:r>
          </a:p>
          <a:p>
            <a:r>
              <a:rPr lang="fr-BE" dirty="0">
                <a:solidFill>
                  <a:schemeClr val="bg1"/>
                </a:solidFill>
              </a:rPr>
              <a:t>Quand on n’</a:t>
            </a:r>
            <a:r>
              <a:rPr lang="fr-BE" dirty="0" err="1">
                <a:solidFill>
                  <a:schemeClr val="bg1"/>
                </a:solidFill>
              </a:rPr>
              <a:t>avè</a:t>
            </a:r>
            <a:r>
              <a:rPr lang="fr-BE" dirty="0">
                <a:solidFill>
                  <a:schemeClr val="bg1"/>
                </a:solidFill>
              </a:rPr>
              <a:t> cafard y fallait </a:t>
            </a:r>
            <a:r>
              <a:rPr lang="fr-BE" dirty="0" err="1">
                <a:solidFill>
                  <a:schemeClr val="bg1"/>
                </a:solidFill>
              </a:rPr>
              <a:t>fé</a:t>
            </a:r>
            <a:endParaRPr lang="fr-BE" dirty="0">
              <a:solidFill>
                <a:schemeClr val="bg1"/>
              </a:solidFill>
            </a:endParaRPr>
          </a:p>
          <a:p>
            <a:r>
              <a:rPr lang="fr-BE" dirty="0">
                <a:solidFill>
                  <a:schemeClr val="bg1"/>
                </a:solidFill>
              </a:rPr>
              <a:t>on t’</a:t>
            </a:r>
            <a:r>
              <a:rPr lang="fr-BE" dirty="0" err="1">
                <a:solidFill>
                  <a:schemeClr val="bg1"/>
                </a:solidFill>
              </a:rPr>
              <a:t>chanteut</a:t>
            </a:r>
            <a:r>
              <a:rPr lang="fr-BE" dirty="0">
                <a:solidFill>
                  <a:schemeClr val="bg1"/>
                </a:solidFill>
              </a:rPr>
              <a:t>, L' Pays </a:t>
            </a:r>
            <a:r>
              <a:rPr lang="fr-BE" dirty="0" err="1">
                <a:solidFill>
                  <a:schemeClr val="bg1"/>
                </a:solidFill>
              </a:rPr>
              <a:t>dy’Châlèrwè</a:t>
            </a:r>
            <a:endParaRPr lang="fr-BE" dirty="0">
              <a:solidFill>
                <a:schemeClr val="bg1"/>
              </a:solidFill>
            </a:endParaRPr>
          </a:p>
        </p:txBody>
      </p:sp>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Tree>
    <p:extLst>
      <p:ext uri="{BB962C8B-B14F-4D97-AF65-F5344CB8AC3E}">
        <p14:creationId xmlns:p14="http://schemas.microsoft.com/office/powerpoint/2010/main" val="317288553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
        <p:nvSpPr>
          <p:cNvPr id="4" name="Rectangle 3">
            <a:extLst>
              <a:ext uri="{FF2B5EF4-FFF2-40B4-BE49-F238E27FC236}">
                <a16:creationId xmlns:a16="http://schemas.microsoft.com/office/drawing/2014/main" id="{6EB0E96E-F022-4494-8927-6D776B5CB796}"/>
              </a:ext>
            </a:extLst>
          </p:cNvPr>
          <p:cNvSpPr/>
          <p:nvPr/>
        </p:nvSpPr>
        <p:spPr>
          <a:xfrm>
            <a:off x="683568" y="2123386"/>
            <a:ext cx="7776864" cy="2611228"/>
          </a:xfrm>
          <a:prstGeom prst="rect">
            <a:avLst/>
          </a:prstGeom>
        </p:spPr>
        <p:txBody>
          <a:bodyPr wrap="square">
            <a:spAutoFit/>
          </a:bodyPr>
          <a:lstStyle/>
          <a:p>
            <a:pPr>
              <a:spcAft>
                <a:spcPts val="0"/>
              </a:spcAft>
            </a:pPr>
            <a:r>
              <a:rPr lang="fr-BE" sz="4400" b="1" spc="-100" dirty="0">
                <a:solidFill>
                  <a:srgbClr val="212121"/>
                </a:solidFill>
                <a:latin typeface="+mn-lt"/>
              </a:rPr>
              <a:t>Chef, </a:t>
            </a:r>
            <a:r>
              <a:rPr lang="fr-BE" sz="4400" b="1" spc="-100" dirty="0" err="1">
                <a:solidFill>
                  <a:srgbClr val="212121"/>
                </a:solidFill>
                <a:latin typeface="+mn-lt"/>
              </a:rPr>
              <a:t>ène</a:t>
            </a:r>
            <a:r>
              <a:rPr lang="fr-BE" sz="4400" b="1" spc="-100" dirty="0">
                <a:solidFill>
                  <a:srgbClr val="212121"/>
                </a:solidFill>
                <a:latin typeface="+mn-lt"/>
              </a:rPr>
              <a:t> p’tite pinte, on a </a:t>
            </a:r>
            <a:r>
              <a:rPr lang="fr-BE" sz="4400" b="1" spc="-100" dirty="0" err="1">
                <a:solidFill>
                  <a:srgbClr val="212121"/>
                </a:solidFill>
                <a:latin typeface="+mn-lt"/>
              </a:rPr>
              <a:t>swè</a:t>
            </a:r>
            <a:r>
              <a:rPr lang="fr-BE" sz="4400" b="1" spc="-100" dirty="0">
                <a:solidFill>
                  <a:srgbClr val="212121"/>
                </a:solidFill>
                <a:latin typeface="+mn-lt"/>
              </a:rPr>
              <a:t>, Chef, </a:t>
            </a:r>
            <a:r>
              <a:rPr lang="fr-BE" sz="4400" b="1" spc="-100" dirty="0" err="1">
                <a:solidFill>
                  <a:srgbClr val="212121"/>
                </a:solidFill>
                <a:latin typeface="+mn-lt"/>
              </a:rPr>
              <a:t>ène</a:t>
            </a:r>
            <a:r>
              <a:rPr lang="fr-BE" sz="4400" b="1" spc="-100" dirty="0">
                <a:solidFill>
                  <a:srgbClr val="212121"/>
                </a:solidFill>
                <a:latin typeface="+mn-lt"/>
              </a:rPr>
              <a:t> p’tite pinte, on a </a:t>
            </a:r>
            <a:r>
              <a:rPr lang="fr-BE" sz="4400" b="1" spc="-100" dirty="0" err="1">
                <a:solidFill>
                  <a:srgbClr val="212121"/>
                </a:solidFill>
                <a:latin typeface="+mn-lt"/>
              </a:rPr>
              <a:t>swè</a:t>
            </a:r>
            <a:r>
              <a:rPr lang="fr-BE" sz="4400" b="1" spc="-100" dirty="0">
                <a:solidFill>
                  <a:srgbClr val="212121"/>
                </a:solidFill>
                <a:latin typeface="+mn-lt"/>
              </a:rPr>
              <a:t>.</a:t>
            </a:r>
          </a:p>
          <a:p>
            <a:pPr>
              <a:spcAft>
                <a:spcPts val="0"/>
              </a:spcAft>
            </a:pPr>
            <a:r>
              <a:rPr lang="fr-BE" sz="4400" b="1" spc="-100" dirty="0" err="1">
                <a:solidFill>
                  <a:srgbClr val="212121"/>
                </a:solidFill>
                <a:latin typeface="+mn-lt"/>
              </a:rPr>
              <a:t>ène</a:t>
            </a:r>
            <a:r>
              <a:rPr lang="fr-BE" sz="4400" b="1" spc="-100" dirty="0">
                <a:solidFill>
                  <a:srgbClr val="212121"/>
                </a:solidFill>
                <a:latin typeface="+mn-lt"/>
              </a:rPr>
              <a:t> </a:t>
            </a:r>
            <a:r>
              <a:rPr lang="fr-BE" sz="4400" b="1" spc="-100" dirty="0" err="1">
                <a:solidFill>
                  <a:srgbClr val="212121"/>
                </a:solidFill>
                <a:latin typeface="+mn-lt"/>
              </a:rPr>
              <a:t>pètite</a:t>
            </a:r>
            <a:r>
              <a:rPr lang="fr-BE" sz="4400" b="1" spc="-100" dirty="0">
                <a:solidFill>
                  <a:srgbClr val="212121"/>
                </a:solidFill>
                <a:latin typeface="+mn-lt"/>
              </a:rPr>
              <a:t> pinte, on à </a:t>
            </a:r>
            <a:r>
              <a:rPr lang="fr-BE" sz="4400" b="1" spc="-100" dirty="0" err="1">
                <a:solidFill>
                  <a:srgbClr val="212121"/>
                </a:solidFill>
                <a:latin typeface="+mn-lt"/>
              </a:rPr>
              <a:t>swè</a:t>
            </a:r>
            <a:r>
              <a:rPr lang="fr-BE" sz="4400" b="1" spc="-100" dirty="0">
                <a:solidFill>
                  <a:srgbClr val="212121"/>
                </a:solidFill>
                <a:latin typeface="+mn-lt"/>
              </a:rPr>
              <a:t>, </a:t>
            </a:r>
          </a:p>
          <a:p>
            <a:pPr>
              <a:spcAft>
                <a:spcPts val="0"/>
              </a:spcAft>
            </a:pPr>
            <a:r>
              <a:rPr lang="fr-BE" sz="4400" b="1" spc="-100" dirty="0">
                <a:solidFill>
                  <a:srgbClr val="212121"/>
                </a:solidFill>
                <a:latin typeface="+mn-lt"/>
              </a:rPr>
              <a:t>on à </a:t>
            </a:r>
            <a:r>
              <a:rPr lang="fr-BE" sz="4400" b="1" spc="-100" dirty="0" err="1">
                <a:solidFill>
                  <a:srgbClr val="212121"/>
                </a:solidFill>
                <a:latin typeface="+mn-lt"/>
              </a:rPr>
              <a:t>swè</a:t>
            </a:r>
            <a:r>
              <a:rPr lang="fr-BE" sz="4400" b="1" spc="-100" dirty="0">
                <a:solidFill>
                  <a:srgbClr val="212121"/>
                </a:solidFill>
                <a:latin typeface="+mn-lt"/>
              </a:rPr>
              <a:t>, on à </a:t>
            </a:r>
            <a:r>
              <a:rPr lang="fr-BE" sz="4400" b="1" spc="-100" dirty="0" err="1">
                <a:solidFill>
                  <a:srgbClr val="212121"/>
                </a:solidFill>
                <a:latin typeface="+mn-lt"/>
              </a:rPr>
              <a:t>swè</a:t>
            </a:r>
            <a:r>
              <a:rPr lang="fr-BE" sz="4400" b="1" spc="-100" dirty="0">
                <a:solidFill>
                  <a:srgbClr val="212121"/>
                </a:solidFill>
                <a:latin typeface="+mn-lt"/>
              </a:rPr>
              <a:t> !</a:t>
            </a:r>
          </a:p>
        </p:txBody>
      </p:sp>
    </p:spTree>
    <p:extLst>
      <p:ext uri="{BB962C8B-B14F-4D97-AF65-F5344CB8AC3E}">
        <p14:creationId xmlns:p14="http://schemas.microsoft.com/office/powerpoint/2010/main" val="357100640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D9C6BCC9-A958-4EF3-8C2B-E58EAE908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9144000" cy="682472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091948B-7EEC-42C4-968F-711BD89B9AF1}"/>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p>
          <a:p>
            <a:r>
              <a:rPr lang="fr-BE" dirty="0">
                <a:solidFill>
                  <a:schemeClr val="bg1"/>
                </a:solidFill>
              </a:rPr>
              <a:t>En </a:t>
            </a:r>
            <a:r>
              <a:rPr lang="fr-BE" dirty="0" err="1">
                <a:solidFill>
                  <a:schemeClr val="bg1"/>
                </a:solidFill>
              </a:rPr>
              <a:t>djou</a:t>
            </a:r>
            <a:r>
              <a:rPr lang="fr-BE" dirty="0">
                <a:solidFill>
                  <a:schemeClr val="bg1"/>
                </a:solidFill>
              </a:rPr>
              <a:t> d’su </a:t>
            </a:r>
            <a:r>
              <a:rPr lang="fr-BE" dirty="0" err="1">
                <a:solidFill>
                  <a:schemeClr val="bg1"/>
                </a:solidFill>
              </a:rPr>
              <a:t>tcheu</a:t>
            </a:r>
            <a:r>
              <a:rPr lang="fr-BE" dirty="0">
                <a:solidFill>
                  <a:schemeClr val="bg1"/>
                </a:solidFill>
              </a:rPr>
              <a:t> en panne di super</a:t>
            </a:r>
          </a:p>
          <a:p>
            <a:r>
              <a:rPr lang="fr-BE" dirty="0" err="1">
                <a:solidFill>
                  <a:schemeClr val="bg1"/>
                </a:solidFill>
              </a:rPr>
              <a:t>Gn’avait</a:t>
            </a:r>
            <a:r>
              <a:rPr lang="fr-BE" dirty="0">
                <a:solidFill>
                  <a:schemeClr val="bg1"/>
                </a:solidFill>
              </a:rPr>
              <a:t> pu </a:t>
            </a:r>
            <a:r>
              <a:rPr lang="fr-BE" dirty="0" err="1">
                <a:solidFill>
                  <a:schemeClr val="bg1"/>
                </a:solidFill>
              </a:rPr>
              <a:t>pon</a:t>
            </a:r>
            <a:r>
              <a:rPr lang="fr-BE" dirty="0">
                <a:solidFill>
                  <a:schemeClr val="bg1"/>
                </a:solidFill>
              </a:rPr>
              <a:t> d’essence </a:t>
            </a:r>
            <a:r>
              <a:rPr lang="fr-BE" dirty="0" err="1">
                <a:solidFill>
                  <a:schemeClr val="bg1"/>
                </a:solidFill>
              </a:rPr>
              <a:t>din</a:t>
            </a:r>
            <a:r>
              <a:rPr lang="fr-BE" dirty="0">
                <a:solidFill>
                  <a:schemeClr val="bg1"/>
                </a:solidFill>
              </a:rPr>
              <a:t> dromadaire</a:t>
            </a:r>
          </a:p>
          <a:p>
            <a:r>
              <a:rPr lang="fr-BE" dirty="0" err="1">
                <a:solidFill>
                  <a:schemeClr val="bg1"/>
                </a:solidFill>
              </a:rPr>
              <a:t>Soudin</a:t>
            </a:r>
            <a:r>
              <a:rPr lang="fr-BE" dirty="0">
                <a:solidFill>
                  <a:schemeClr val="bg1"/>
                </a:solidFill>
              </a:rPr>
              <a:t> </a:t>
            </a:r>
            <a:r>
              <a:rPr lang="fr-BE" dirty="0" err="1">
                <a:solidFill>
                  <a:schemeClr val="bg1"/>
                </a:solidFill>
              </a:rPr>
              <a:t>dven</a:t>
            </a:r>
            <a:r>
              <a:rPr lang="fr-BE" dirty="0">
                <a:solidFill>
                  <a:schemeClr val="bg1"/>
                </a:solidFill>
              </a:rPr>
              <a:t> </a:t>
            </a:r>
            <a:r>
              <a:rPr lang="fr-BE" dirty="0" err="1">
                <a:solidFill>
                  <a:schemeClr val="bg1"/>
                </a:solidFill>
              </a:rPr>
              <a:t>my</a:t>
            </a:r>
            <a:r>
              <a:rPr lang="fr-BE" dirty="0">
                <a:solidFill>
                  <a:schemeClr val="bg1"/>
                </a:solidFill>
              </a:rPr>
              <a:t> </a:t>
            </a:r>
            <a:r>
              <a:rPr lang="fr-BE" dirty="0" err="1">
                <a:solidFill>
                  <a:schemeClr val="bg1"/>
                </a:solidFill>
              </a:rPr>
              <a:t>dj’ai</a:t>
            </a:r>
            <a:r>
              <a:rPr lang="fr-BE" dirty="0">
                <a:solidFill>
                  <a:schemeClr val="bg1"/>
                </a:solidFill>
              </a:rPr>
              <a:t> vu un berbère</a:t>
            </a:r>
          </a:p>
          <a:p>
            <a:r>
              <a:rPr lang="fr-BE" dirty="0">
                <a:solidFill>
                  <a:schemeClr val="bg1"/>
                </a:solidFill>
              </a:rPr>
              <a:t>c’</a:t>
            </a:r>
            <a:r>
              <a:rPr lang="fr-BE" dirty="0" err="1">
                <a:solidFill>
                  <a:schemeClr val="bg1"/>
                </a:solidFill>
              </a:rPr>
              <a:t>estait</a:t>
            </a:r>
            <a:r>
              <a:rPr lang="fr-BE" dirty="0">
                <a:solidFill>
                  <a:schemeClr val="bg1"/>
                </a:solidFill>
              </a:rPr>
              <a:t> Ali, Baba el </a:t>
            </a:r>
            <a:r>
              <a:rPr lang="fr-BE" dirty="0" err="1">
                <a:solidFill>
                  <a:schemeClr val="bg1"/>
                </a:solidFill>
              </a:rPr>
              <a:t>boun</a:t>
            </a:r>
            <a:r>
              <a:rPr lang="fr-BE" dirty="0">
                <a:solidFill>
                  <a:schemeClr val="bg1"/>
                </a:solidFill>
              </a:rPr>
              <a:t> affère</a:t>
            </a:r>
          </a:p>
        </p:txBody>
      </p:sp>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Tree>
    <p:extLst>
      <p:ext uri="{BB962C8B-B14F-4D97-AF65-F5344CB8AC3E}">
        <p14:creationId xmlns:p14="http://schemas.microsoft.com/office/powerpoint/2010/main" val="385544452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D9C6BCC9-A958-4EF3-8C2B-E58EAE908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
            <a:ext cx="9144000" cy="682472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091948B-7EEC-42C4-968F-711BD89B9AF1}"/>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p>
          <a:p>
            <a:r>
              <a:rPr lang="fr-BE" dirty="0" err="1">
                <a:solidFill>
                  <a:schemeClr val="bg1"/>
                </a:solidFill>
              </a:rPr>
              <a:t>ème</a:t>
            </a:r>
            <a:r>
              <a:rPr lang="fr-BE" dirty="0">
                <a:solidFill>
                  <a:schemeClr val="bg1"/>
                </a:solidFill>
              </a:rPr>
              <a:t> dit d’</a:t>
            </a:r>
            <a:r>
              <a:rPr lang="fr-BE" dirty="0" err="1">
                <a:solidFill>
                  <a:schemeClr val="bg1"/>
                </a:solidFill>
              </a:rPr>
              <a:t>jai</a:t>
            </a:r>
            <a:r>
              <a:rPr lang="fr-BE" dirty="0">
                <a:solidFill>
                  <a:schemeClr val="bg1"/>
                </a:solidFill>
              </a:rPr>
              <a:t> des lumerottes en toc </a:t>
            </a:r>
            <a:r>
              <a:rPr lang="fr-BE" dirty="0" err="1">
                <a:solidFill>
                  <a:schemeClr val="bg1"/>
                </a:solidFill>
              </a:rPr>
              <a:t>nén</a:t>
            </a:r>
            <a:r>
              <a:rPr lang="fr-BE" dirty="0">
                <a:solidFill>
                  <a:schemeClr val="bg1"/>
                </a:solidFill>
              </a:rPr>
              <a:t> </a:t>
            </a:r>
            <a:r>
              <a:rPr lang="fr-BE" dirty="0" err="1">
                <a:solidFill>
                  <a:schemeClr val="bg1"/>
                </a:solidFill>
              </a:rPr>
              <a:t>tchèr</a:t>
            </a:r>
            <a:endParaRPr lang="fr-BE" dirty="0">
              <a:solidFill>
                <a:schemeClr val="bg1"/>
              </a:solidFill>
            </a:endParaRPr>
          </a:p>
          <a:p>
            <a:r>
              <a:rPr lang="fr-BE" dirty="0">
                <a:solidFill>
                  <a:schemeClr val="bg1"/>
                </a:solidFill>
              </a:rPr>
              <a:t>des savates, des </a:t>
            </a:r>
            <a:r>
              <a:rPr lang="fr-BE" dirty="0" err="1">
                <a:solidFill>
                  <a:schemeClr val="bg1"/>
                </a:solidFill>
              </a:rPr>
              <a:t>tchapias</a:t>
            </a:r>
            <a:r>
              <a:rPr lang="fr-BE" dirty="0">
                <a:solidFill>
                  <a:schemeClr val="bg1"/>
                </a:solidFill>
              </a:rPr>
              <a:t>, d’el l’huile solaire</a:t>
            </a:r>
          </a:p>
          <a:p>
            <a:r>
              <a:rPr lang="fr-BE" dirty="0">
                <a:solidFill>
                  <a:schemeClr val="bg1"/>
                </a:solidFill>
              </a:rPr>
              <a:t>es </a:t>
            </a:r>
            <a:r>
              <a:rPr lang="fr-BE" dirty="0" err="1">
                <a:solidFill>
                  <a:schemeClr val="bg1"/>
                </a:solidFill>
              </a:rPr>
              <a:t>colés</a:t>
            </a:r>
            <a:r>
              <a:rPr lang="fr-BE" dirty="0">
                <a:solidFill>
                  <a:schemeClr val="bg1"/>
                </a:solidFill>
              </a:rPr>
              <a:t> en plastic pour tes </a:t>
            </a:r>
            <a:r>
              <a:rPr lang="fr-BE" dirty="0" err="1">
                <a:solidFill>
                  <a:schemeClr val="bg1"/>
                </a:solidFill>
              </a:rPr>
              <a:t>coumères</a:t>
            </a:r>
            <a:endParaRPr lang="fr-BE" dirty="0">
              <a:solidFill>
                <a:schemeClr val="bg1"/>
              </a:solidFill>
            </a:endParaRPr>
          </a:p>
          <a:p>
            <a:r>
              <a:rPr lang="fr-BE" dirty="0">
                <a:solidFill>
                  <a:schemeClr val="bg1"/>
                </a:solidFill>
              </a:rPr>
              <a:t>Y </a:t>
            </a:r>
            <a:r>
              <a:rPr lang="fr-BE" dirty="0" err="1">
                <a:solidFill>
                  <a:schemeClr val="bg1"/>
                </a:solidFill>
              </a:rPr>
              <a:t>gn’avait</a:t>
            </a:r>
            <a:r>
              <a:rPr lang="fr-BE" dirty="0">
                <a:solidFill>
                  <a:schemeClr val="bg1"/>
                </a:solidFill>
              </a:rPr>
              <a:t>  tout, di tout sauf d’ el bière</a:t>
            </a:r>
          </a:p>
        </p:txBody>
      </p:sp>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Tree>
    <p:extLst>
      <p:ext uri="{BB962C8B-B14F-4D97-AF65-F5344CB8AC3E}">
        <p14:creationId xmlns:p14="http://schemas.microsoft.com/office/powerpoint/2010/main" val="427491180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
        <p:nvSpPr>
          <p:cNvPr id="4" name="Rectangle 3">
            <a:extLst>
              <a:ext uri="{FF2B5EF4-FFF2-40B4-BE49-F238E27FC236}">
                <a16:creationId xmlns:a16="http://schemas.microsoft.com/office/drawing/2014/main" id="{6EB0E96E-F022-4494-8927-6D776B5CB796}"/>
              </a:ext>
            </a:extLst>
          </p:cNvPr>
          <p:cNvSpPr/>
          <p:nvPr/>
        </p:nvSpPr>
        <p:spPr>
          <a:xfrm>
            <a:off x="683568" y="2123386"/>
            <a:ext cx="7776864" cy="2611228"/>
          </a:xfrm>
          <a:prstGeom prst="rect">
            <a:avLst/>
          </a:prstGeom>
        </p:spPr>
        <p:txBody>
          <a:bodyPr wrap="square">
            <a:spAutoFit/>
          </a:bodyPr>
          <a:lstStyle/>
          <a:p>
            <a:pPr>
              <a:spcAft>
                <a:spcPts val="0"/>
              </a:spcAft>
            </a:pPr>
            <a:r>
              <a:rPr lang="fr-BE" sz="4400" b="1" spc="-100" dirty="0">
                <a:solidFill>
                  <a:srgbClr val="212121"/>
                </a:solidFill>
                <a:latin typeface="+mn-lt"/>
              </a:rPr>
              <a:t>Chef, </a:t>
            </a:r>
            <a:r>
              <a:rPr lang="fr-BE" sz="4400" b="1" spc="-100" dirty="0" err="1">
                <a:solidFill>
                  <a:srgbClr val="212121"/>
                </a:solidFill>
                <a:latin typeface="+mn-lt"/>
              </a:rPr>
              <a:t>ène</a:t>
            </a:r>
            <a:r>
              <a:rPr lang="fr-BE" sz="4400" b="1" spc="-100" dirty="0">
                <a:solidFill>
                  <a:srgbClr val="212121"/>
                </a:solidFill>
                <a:latin typeface="+mn-lt"/>
              </a:rPr>
              <a:t> p’tite pinte, on a </a:t>
            </a:r>
            <a:r>
              <a:rPr lang="fr-BE" sz="4400" b="1" spc="-100" dirty="0" err="1">
                <a:solidFill>
                  <a:srgbClr val="212121"/>
                </a:solidFill>
                <a:latin typeface="+mn-lt"/>
              </a:rPr>
              <a:t>swè</a:t>
            </a:r>
            <a:r>
              <a:rPr lang="fr-BE" sz="4400" b="1" spc="-100" dirty="0">
                <a:solidFill>
                  <a:srgbClr val="212121"/>
                </a:solidFill>
                <a:latin typeface="+mn-lt"/>
              </a:rPr>
              <a:t>, Chef, </a:t>
            </a:r>
            <a:r>
              <a:rPr lang="fr-BE" sz="4400" b="1" spc="-100" dirty="0" err="1">
                <a:solidFill>
                  <a:srgbClr val="212121"/>
                </a:solidFill>
                <a:latin typeface="+mn-lt"/>
              </a:rPr>
              <a:t>ène</a:t>
            </a:r>
            <a:r>
              <a:rPr lang="fr-BE" sz="4400" b="1" spc="-100" dirty="0">
                <a:solidFill>
                  <a:srgbClr val="212121"/>
                </a:solidFill>
                <a:latin typeface="+mn-lt"/>
              </a:rPr>
              <a:t> p’tite pinte, on a </a:t>
            </a:r>
            <a:r>
              <a:rPr lang="fr-BE" sz="4400" b="1" spc="-100" dirty="0" err="1">
                <a:solidFill>
                  <a:srgbClr val="212121"/>
                </a:solidFill>
                <a:latin typeface="+mn-lt"/>
              </a:rPr>
              <a:t>swè</a:t>
            </a:r>
            <a:r>
              <a:rPr lang="fr-BE" sz="4400" b="1" spc="-100" dirty="0">
                <a:solidFill>
                  <a:srgbClr val="212121"/>
                </a:solidFill>
                <a:latin typeface="+mn-lt"/>
              </a:rPr>
              <a:t>.</a:t>
            </a:r>
          </a:p>
          <a:p>
            <a:pPr>
              <a:spcAft>
                <a:spcPts val="0"/>
              </a:spcAft>
            </a:pPr>
            <a:r>
              <a:rPr lang="fr-BE" sz="4400" b="1" spc="-100" dirty="0" err="1">
                <a:solidFill>
                  <a:srgbClr val="212121"/>
                </a:solidFill>
                <a:latin typeface="+mn-lt"/>
              </a:rPr>
              <a:t>ène</a:t>
            </a:r>
            <a:r>
              <a:rPr lang="fr-BE" sz="4400" b="1" spc="-100" dirty="0">
                <a:solidFill>
                  <a:srgbClr val="212121"/>
                </a:solidFill>
                <a:latin typeface="+mn-lt"/>
              </a:rPr>
              <a:t> </a:t>
            </a:r>
            <a:r>
              <a:rPr lang="fr-BE" sz="4400" b="1" spc="-100" dirty="0" err="1">
                <a:solidFill>
                  <a:srgbClr val="212121"/>
                </a:solidFill>
                <a:latin typeface="+mn-lt"/>
              </a:rPr>
              <a:t>pètite</a:t>
            </a:r>
            <a:r>
              <a:rPr lang="fr-BE" sz="4400" b="1" spc="-100" dirty="0">
                <a:solidFill>
                  <a:srgbClr val="212121"/>
                </a:solidFill>
                <a:latin typeface="+mn-lt"/>
              </a:rPr>
              <a:t> pinte, on à </a:t>
            </a:r>
            <a:r>
              <a:rPr lang="fr-BE" sz="4400" b="1" spc="-100" dirty="0" err="1">
                <a:solidFill>
                  <a:srgbClr val="212121"/>
                </a:solidFill>
                <a:latin typeface="+mn-lt"/>
              </a:rPr>
              <a:t>swè</a:t>
            </a:r>
            <a:r>
              <a:rPr lang="fr-BE" sz="4400" b="1" spc="-100" dirty="0">
                <a:solidFill>
                  <a:srgbClr val="212121"/>
                </a:solidFill>
                <a:latin typeface="+mn-lt"/>
              </a:rPr>
              <a:t>, </a:t>
            </a:r>
          </a:p>
          <a:p>
            <a:pPr>
              <a:spcAft>
                <a:spcPts val="0"/>
              </a:spcAft>
            </a:pPr>
            <a:r>
              <a:rPr lang="fr-BE" sz="4400" b="1" spc="-100" dirty="0">
                <a:solidFill>
                  <a:srgbClr val="212121"/>
                </a:solidFill>
                <a:latin typeface="+mn-lt"/>
              </a:rPr>
              <a:t>on à </a:t>
            </a:r>
            <a:r>
              <a:rPr lang="fr-BE" sz="4400" b="1" spc="-100" dirty="0" err="1">
                <a:solidFill>
                  <a:srgbClr val="212121"/>
                </a:solidFill>
                <a:latin typeface="+mn-lt"/>
              </a:rPr>
              <a:t>swè</a:t>
            </a:r>
            <a:r>
              <a:rPr lang="fr-BE" sz="4400" b="1" spc="-100" dirty="0">
                <a:solidFill>
                  <a:srgbClr val="212121"/>
                </a:solidFill>
                <a:latin typeface="+mn-lt"/>
              </a:rPr>
              <a:t>, on à </a:t>
            </a:r>
            <a:r>
              <a:rPr lang="fr-BE" sz="4400" b="1" spc="-100" dirty="0" err="1">
                <a:solidFill>
                  <a:srgbClr val="212121"/>
                </a:solidFill>
                <a:latin typeface="+mn-lt"/>
              </a:rPr>
              <a:t>swè</a:t>
            </a:r>
            <a:r>
              <a:rPr lang="fr-BE" sz="4400" b="1" spc="-100" dirty="0">
                <a:solidFill>
                  <a:srgbClr val="212121"/>
                </a:solidFill>
                <a:latin typeface="+mn-lt"/>
              </a:rPr>
              <a:t> !</a:t>
            </a:r>
          </a:p>
        </p:txBody>
      </p:sp>
    </p:spTree>
    <p:extLst>
      <p:ext uri="{BB962C8B-B14F-4D97-AF65-F5344CB8AC3E}">
        <p14:creationId xmlns:p14="http://schemas.microsoft.com/office/powerpoint/2010/main" val="270777202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F1220F-E16E-410D-BC0B-7C3A4E6F7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D51CCCAD-9FFB-4EBA-B188-6FFE9BFA6389}"/>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p>
          <a:p>
            <a:r>
              <a:rPr lang="fr-BE" dirty="0" err="1">
                <a:solidFill>
                  <a:schemeClr val="bg1"/>
                </a:solidFill>
              </a:rPr>
              <a:t>Aprés</a:t>
            </a:r>
            <a:r>
              <a:rPr lang="fr-BE" dirty="0">
                <a:solidFill>
                  <a:schemeClr val="bg1"/>
                </a:solidFill>
              </a:rPr>
              <a:t> </a:t>
            </a:r>
            <a:r>
              <a:rPr lang="fr-BE" dirty="0" err="1">
                <a:solidFill>
                  <a:schemeClr val="bg1"/>
                </a:solidFill>
              </a:rPr>
              <a:t>awè</a:t>
            </a:r>
            <a:r>
              <a:rPr lang="fr-BE" dirty="0">
                <a:solidFill>
                  <a:schemeClr val="bg1"/>
                </a:solidFill>
              </a:rPr>
              <a:t> roté </a:t>
            </a:r>
            <a:r>
              <a:rPr lang="fr-BE" dirty="0" err="1">
                <a:solidFill>
                  <a:schemeClr val="bg1"/>
                </a:solidFill>
              </a:rPr>
              <a:t>pendin</a:t>
            </a:r>
            <a:r>
              <a:rPr lang="fr-BE" dirty="0">
                <a:solidFill>
                  <a:schemeClr val="bg1"/>
                </a:solidFill>
              </a:rPr>
              <a:t> chi </a:t>
            </a:r>
            <a:r>
              <a:rPr lang="fr-BE" dirty="0" err="1">
                <a:solidFill>
                  <a:schemeClr val="bg1"/>
                </a:solidFill>
              </a:rPr>
              <a:t>mwès</a:t>
            </a:r>
            <a:endParaRPr lang="fr-BE" dirty="0">
              <a:solidFill>
                <a:schemeClr val="bg1"/>
              </a:solidFill>
            </a:endParaRPr>
          </a:p>
          <a:p>
            <a:r>
              <a:rPr lang="fr-BE" dirty="0">
                <a:solidFill>
                  <a:schemeClr val="bg1"/>
                </a:solidFill>
              </a:rPr>
              <a:t>el </a:t>
            </a:r>
            <a:r>
              <a:rPr lang="fr-BE" dirty="0" err="1">
                <a:solidFill>
                  <a:schemeClr val="bg1"/>
                </a:solidFill>
              </a:rPr>
              <a:t>goyi</a:t>
            </a:r>
            <a:r>
              <a:rPr lang="fr-BE" dirty="0">
                <a:solidFill>
                  <a:schemeClr val="bg1"/>
                </a:solidFill>
              </a:rPr>
              <a:t> </a:t>
            </a:r>
            <a:r>
              <a:rPr lang="fr-BE" dirty="0" err="1">
                <a:solidFill>
                  <a:schemeClr val="bg1"/>
                </a:solidFill>
              </a:rPr>
              <a:t>sétche</a:t>
            </a:r>
            <a:r>
              <a:rPr lang="fr-BE" dirty="0">
                <a:solidFill>
                  <a:schemeClr val="bg1"/>
                </a:solidFill>
              </a:rPr>
              <a:t> vo </a:t>
            </a:r>
            <a:r>
              <a:rPr lang="fr-BE" dirty="0" err="1">
                <a:solidFill>
                  <a:schemeClr val="bg1"/>
                </a:solidFill>
              </a:rPr>
              <a:t>djure</a:t>
            </a:r>
            <a:r>
              <a:rPr lang="fr-BE" dirty="0">
                <a:solidFill>
                  <a:schemeClr val="bg1"/>
                </a:solidFill>
              </a:rPr>
              <a:t> </a:t>
            </a:r>
            <a:r>
              <a:rPr lang="fr-BE" dirty="0" err="1">
                <a:solidFill>
                  <a:schemeClr val="bg1"/>
                </a:solidFill>
              </a:rPr>
              <a:t>se’n’est</a:t>
            </a:r>
            <a:r>
              <a:rPr lang="fr-BE" dirty="0">
                <a:solidFill>
                  <a:schemeClr val="bg1"/>
                </a:solidFill>
              </a:rPr>
              <a:t> né </a:t>
            </a:r>
            <a:r>
              <a:rPr lang="fr-BE" dirty="0" err="1">
                <a:solidFill>
                  <a:schemeClr val="bg1"/>
                </a:solidFill>
              </a:rPr>
              <a:t>jwoie</a:t>
            </a:r>
            <a:endParaRPr lang="fr-BE" dirty="0">
              <a:solidFill>
                <a:schemeClr val="bg1"/>
              </a:solidFill>
            </a:endParaRPr>
          </a:p>
          <a:p>
            <a:r>
              <a:rPr lang="fr-BE" dirty="0">
                <a:solidFill>
                  <a:schemeClr val="bg1"/>
                </a:solidFill>
              </a:rPr>
              <a:t>D’j'</a:t>
            </a:r>
            <a:r>
              <a:rPr lang="fr-BE" dirty="0" err="1">
                <a:solidFill>
                  <a:schemeClr val="bg1"/>
                </a:solidFill>
              </a:rPr>
              <a:t>estè</a:t>
            </a:r>
            <a:r>
              <a:rPr lang="fr-BE" dirty="0">
                <a:solidFill>
                  <a:schemeClr val="bg1"/>
                </a:solidFill>
              </a:rPr>
              <a:t> </a:t>
            </a:r>
            <a:r>
              <a:rPr lang="fr-BE" dirty="0" err="1">
                <a:solidFill>
                  <a:schemeClr val="bg1"/>
                </a:solidFill>
              </a:rPr>
              <a:t>sul</a:t>
            </a:r>
            <a:r>
              <a:rPr lang="fr-BE" dirty="0">
                <a:solidFill>
                  <a:schemeClr val="bg1"/>
                </a:solidFill>
              </a:rPr>
              <a:t> </a:t>
            </a:r>
            <a:r>
              <a:rPr lang="fr-BE" dirty="0" err="1">
                <a:solidFill>
                  <a:schemeClr val="bg1"/>
                </a:solidFill>
              </a:rPr>
              <a:t>voye</a:t>
            </a:r>
            <a:r>
              <a:rPr lang="fr-BE" dirty="0">
                <a:solidFill>
                  <a:schemeClr val="bg1"/>
                </a:solidFill>
              </a:rPr>
              <a:t> de l’ autoroute</a:t>
            </a:r>
          </a:p>
          <a:p>
            <a:r>
              <a:rPr lang="fr-BE" dirty="0">
                <a:solidFill>
                  <a:schemeClr val="bg1"/>
                </a:solidFill>
              </a:rPr>
              <a:t>qui d’allait </a:t>
            </a:r>
            <a:r>
              <a:rPr lang="fr-BE" dirty="0" err="1">
                <a:solidFill>
                  <a:schemeClr val="bg1"/>
                </a:solidFill>
              </a:rPr>
              <a:t>drwé</a:t>
            </a:r>
            <a:r>
              <a:rPr lang="fr-BE" dirty="0">
                <a:solidFill>
                  <a:schemeClr val="bg1"/>
                </a:solidFill>
              </a:rPr>
              <a:t>, tout </a:t>
            </a:r>
            <a:r>
              <a:rPr lang="fr-BE" dirty="0" err="1">
                <a:solidFill>
                  <a:schemeClr val="bg1"/>
                </a:solidFill>
              </a:rPr>
              <a:t>drwé</a:t>
            </a:r>
            <a:r>
              <a:rPr lang="fr-BE" dirty="0">
                <a:solidFill>
                  <a:schemeClr val="bg1"/>
                </a:solidFill>
              </a:rPr>
              <a:t> sur </a:t>
            </a:r>
            <a:r>
              <a:rPr lang="fr-BE" dirty="0" err="1">
                <a:solidFill>
                  <a:schemeClr val="bg1"/>
                </a:solidFill>
              </a:rPr>
              <a:t>Châlèrwè</a:t>
            </a:r>
            <a:endParaRPr lang="fr-BE" dirty="0">
              <a:solidFill>
                <a:schemeClr val="bg1"/>
              </a:solidFill>
            </a:endParaRPr>
          </a:p>
        </p:txBody>
      </p:sp>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Tree>
    <p:extLst>
      <p:ext uri="{BB962C8B-B14F-4D97-AF65-F5344CB8AC3E}">
        <p14:creationId xmlns:p14="http://schemas.microsoft.com/office/powerpoint/2010/main" val="9946253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F1220F-E16E-410D-BC0B-7C3A4E6F7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D51CCCAD-9FFB-4EBA-B188-6FFE9BFA6389}"/>
              </a:ext>
            </a:extLst>
          </p:cNvPr>
          <p:cNvSpPr>
            <a:spLocks noGrp="1"/>
          </p:cNvSpPr>
          <p:nvPr>
            <p:ph idx="1"/>
          </p:nvPr>
        </p:nvSpPr>
        <p:spPr/>
        <p:txBody>
          <a:bodyPr/>
          <a:lstStyle/>
          <a:p>
            <a:endParaRPr lang="fr-BE" dirty="0"/>
          </a:p>
          <a:p>
            <a:endParaRPr lang="fr-BE" dirty="0"/>
          </a:p>
          <a:p>
            <a:endParaRPr lang="fr-BE" dirty="0"/>
          </a:p>
          <a:p>
            <a:endParaRPr lang="fr-BE" dirty="0"/>
          </a:p>
          <a:p>
            <a:endParaRPr lang="fr-BE" dirty="0"/>
          </a:p>
          <a:p>
            <a:endParaRPr lang="fr-BE" dirty="0"/>
          </a:p>
          <a:p>
            <a:r>
              <a:rPr lang="fr-BE" dirty="0">
                <a:solidFill>
                  <a:schemeClr val="bg1"/>
                </a:solidFill>
              </a:rPr>
              <a:t>Willy Grumiaux trainait ses </a:t>
            </a:r>
            <a:r>
              <a:rPr lang="fr-BE" dirty="0" err="1">
                <a:solidFill>
                  <a:schemeClr val="bg1"/>
                </a:solidFill>
              </a:rPr>
              <a:t>pids</a:t>
            </a:r>
            <a:r>
              <a:rPr lang="fr-BE" dirty="0">
                <a:solidFill>
                  <a:schemeClr val="bg1"/>
                </a:solidFill>
              </a:rPr>
              <a:t> par là</a:t>
            </a:r>
          </a:p>
          <a:p>
            <a:r>
              <a:rPr lang="fr-BE" dirty="0">
                <a:solidFill>
                  <a:schemeClr val="bg1"/>
                </a:solidFill>
              </a:rPr>
              <a:t>M’a </a:t>
            </a:r>
            <a:r>
              <a:rPr lang="fr-BE" dirty="0" err="1">
                <a:solidFill>
                  <a:schemeClr val="bg1"/>
                </a:solidFill>
              </a:rPr>
              <a:t>ramwoinné</a:t>
            </a:r>
            <a:r>
              <a:rPr lang="fr-BE" dirty="0">
                <a:solidFill>
                  <a:schemeClr val="bg1"/>
                </a:solidFill>
              </a:rPr>
              <a:t> à </a:t>
            </a:r>
            <a:r>
              <a:rPr lang="fr-BE" dirty="0" err="1">
                <a:solidFill>
                  <a:schemeClr val="bg1"/>
                </a:solidFill>
              </a:rPr>
              <a:t>vou</a:t>
            </a:r>
            <a:r>
              <a:rPr lang="fr-BE" dirty="0">
                <a:solidFill>
                  <a:schemeClr val="bg1"/>
                </a:solidFill>
              </a:rPr>
              <a:t> tout m’tralala</a:t>
            </a:r>
          </a:p>
          <a:p>
            <a:r>
              <a:rPr lang="fr-BE" dirty="0">
                <a:solidFill>
                  <a:schemeClr val="bg1"/>
                </a:solidFill>
              </a:rPr>
              <a:t>Sul </a:t>
            </a:r>
            <a:r>
              <a:rPr lang="fr-BE" dirty="0" err="1">
                <a:solidFill>
                  <a:schemeClr val="bg1"/>
                </a:solidFill>
              </a:rPr>
              <a:t>vôye</a:t>
            </a:r>
            <a:r>
              <a:rPr lang="fr-BE" dirty="0">
                <a:solidFill>
                  <a:schemeClr val="bg1"/>
                </a:solidFill>
              </a:rPr>
              <a:t>  on c’est arrêté </a:t>
            </a:r>
            <a:r>
              <a:rPr lang="fr-BE" dirty="0" err="1">
                <a:solidFill>
                  <a:schemeClr val="bg1"/>
                </a:solidFill>
              </a:rPr>
              <a:t>saquants</a:t>
            </a:r>
            <a:r>
              <a:rPr lang="fr-BE" dirty="0">
                <a:solidFill>
                  <a:schemeClr val="bg1"/>
                </a:solidFill>
              </a:rPr>
              <a:t> </a:t>
            </a:r>
            <a:r>
              <a:rPr lang="fr-BE" dirty="0" err="1">
                <a:solidFill>
                  <a:schemeClr val="bg1"/>
                </a:solidFill>
              </a:rPr>
              <a:t>cau</a:t>
            </a:r>
            <a:endParaRPr lang="fr-BE" dirty="0">
              <a:solidFill>
                <a:schemeClr val="bg1"/>
              </a:solidFill>
            </a:endParaRPr>
          </a:p>
          <a:p>
            <a:r>
              <a:rPr lang="fr-BE" dirty="0">
                <a:solidFill>
                  <a:schemeClr val="bg1"/>
                </a:solidFill>
              </a:rPr>
              <a:t>Pou </a:t>
            </a:r>
            <a:r>
              <a:rPr lang="fr-BE" dirty="0" err="1">
                <a:solidFill>
                  <a:schemeClr val="bg1"/>
                </a:solidFill>
              </a:rPr>
              <a:t>bwère</a:t>
            </a:r>
            <a:r>
              <a:rPr lang="fr-BE" dirty="0">
                <a:solidFill>
                  <a:schemeClr val="bg1"/>
                </a:solidFill>
              </a:rPr>
              <a:t> </a:t>
            </a:r>
            <a:r>
              <a:rPr lang="fr-BE" dirty="0" err="1">
                <a:solidFill>
                  <a:schemeClr val="bg1"/>
                </a:solidFill>
              </a:rPr>
              <a:t>ene</a:t>
            </a:r>
            <a:r>
              <a:rPr lang="fr-BE" dirty="0">
                <a:solidFill>
                  <a:schemeClr val="bg1"/>
                </a:solidFill>
              </a:rPr>
              <a:t> pinte, Willy il rate né s’</a:t>
            </a:r>
            <a:r>
              <a:rPr lang="fr-BE" dirty="0" err="1">
                <a:solidFill>
                  <a:schemeClr val="bg1"/>
                </a:solidFill>
              </a:rPr>
              <a:t>cau</a:t>
            </a:r>
            <a:endParaRPr lang="fr-BE" dirty="0">
              <a:solidFill>
                <a:schemeClr val="bg1"/>
              </a:solidFill>
            </a:endParaRPr>
          </a:p>
        </p:txBody>
      </p:sp>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Tree>
    <p:extLst>
      <p:ext uri="{BB962C8B-B14F-4D97-AF65-F5344CB8AC3E}">
        <p14:creationId xmlns:p14="http://schemas.microsoft.com/office/powerpoint/2010/main" val="272968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76426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4E04-527D-4717-B4BA-69ACB64F105E}"/>
              </a:ext>
            </a:extLst>
          </p:cNvPr>
          <p:cNvSpPr>
            <a:spLocks noGrp="1"/>
          </p:cNvSpPr>
          <p:nvPr>
            <p:ph type="title"/>
          </p:nvPr>
        </p:nvSpPr>
        <p:spPr>
          <a:prstGeom prst="rect">
            <a:avLst/>
          </a:prstGeom>
        </p:spPr>
        <p:txBody>
          <a:bodyPr/>
          <a:lstStyle/>
          <a:p>
            <a:pPr lvl="0"/>
            <a:r>
              <a:rPr lang="fr-BE" sz="1200" dirty="0">
                <a:effectLst/>
                <a:latin typeface="Calibri" panose="020F0502020204030204" pitchFamily="34" charset="0"/>
                <a:ea typeface="Calibri" panose="020F0502020204030204" pitchFamily="34" charset="0"/>
                <a:cs typeface="Times New Roman" panose="02020603050405020304" pitchFamily="18" charset="0"/>
              </a:rPr>
              <a:t>Chef,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ène</a:t>
            </a:r>
            <a:r>
              <a:rPr lang="fr-BE" sz="1200" dirty="0">
                <a:effectLst/>
                <a:latin typeface="Calibri" panose="020F0502020204030204" pitchFamily="34" charset="0"/>
                <a:ea typeface="Calibri" panose="020F0502020204030204" pitchFamily="34" charset="0"/>
                <a:cs typeface="Times New Roman" panose="02020603050405020304" pitchFamily="18" charset="0"/>
              </a:rPr>
              <a:t> p’tite pinte on a </a:t>
            </a:r>
            <a:r>
              <a:rPr lang="fr-BE" sz="1200" dirty="0" err="1">
                <a:effectLst/>
                <a:latin typeface="Calibri" panose="020F0502020204030204" pitchFamily="34" charset="0"/>
                <a:ea typeface="Calibri" panose="020F0502020204030204" pitchFamily="34" charset="0"/>
                <a:cs typeface="Times New Roman" panose="02020603050405020304" pitchFamily="18" charset="0"/>
              </a:rPr>
              <a:t>swè</a:t>
            </a:r>
            <a:r>
              <a:rPr lang="fr-BE" sz="1200" dirty="0">
                <a:effectLst/>
                <a:latin typeface="Calibri" panose="020F0502020204030204" pitchFamily="34" charset="0"/>
                <a:ea typeface="Calibri" panose="020F0502020204030204" pitchFamily="34" charset="0"/>
                <a:cs typeface="Times New Roman" panose="02020603050405020304" pitchFamily="18" charset="0"/>
              </a:rPr>
              <a:t> (André Deschamps)</a:t>
            </a:r>
            <a:endParaRPr lang="fr-BE" dirty="0"/>
          </a:p>
        </p:txBody>
      </p:sp>
      <p:sp>
        <p:nvSpPr>
          <p:cNvPr id="4" name="Rectangle 3">
            <a:extLst>
              <a:ext uri="{FF2B5EF4-FFF2-40B4-BE49-F238E27FC236}">
                <a16:creationId xmlns:a16="http://schemas.microsoft.com/office/drawing/2014/main" id="{6EB0E96E-F022-4494-8927-6D776B5CB796}"/>
              </a:ext>
            </a:extLst>
          </p:cNvPr>
          <p:cNvSpPr/>
          <p:nvPr/>
        </p:nvSpPr>
        <p:spPr>
          <a:xfrm>
            <a:off x="683568" y="2123386"/>
            <a:ext cx="7776864" cy="2611228"/>
          </a:xfrm>
          <a:prstGeom prst="rect">
            <a:avLst/>
          </a:prstGeom>
        </p:spPr>
        <p:txBody>
          <a:bodyPr wrap="square">
            <a:spAutoFit/>
          </a:bodyPr>
          <a:lstStyle/>
          <a:p>
            <a:pPr>
              <a:spcAft>
                <a:spcPts val="0"/>
              </a:spcAft>
            </a:pPr>
            <a:r>
              <a:rPr lang="fr-BE" sz="4400" b="1" spc="-100" dirty="0">
                <a:solidFill>
                  <a:srgbClr val="212121"/>
                </a:solidFill>
                <a:latin typeface="+mn-lt"/>
              </a:rPr>
              <a:t>Chef, </a:t>
            </a:r>
            <a:r>
              <a:rPr lang="fr-BE" sz="4400" b="1" spc="-100" dirty="0" err="1">
                <a:solidFill>
                  <a:srgbClr val="212121"/>
                </a:solidFill>
                <a:latin typeface="+mn-lt"/>
              </a:rPr>
              <a:t>ène</a:t>
            </a:r>
            <a:r>
              <a:rPr lang="fr-BE" sz="4400" b="1" spc="-100" dirty="0">
                <a:solidFill>
                  <a:srgbClr val="212121"/>
                </a:solidFill>
                <a:latin typeface="+mn-lt"/>
              </a:rPr>
              <a:t> p’tite pinte, on a </a:t>
            </a:r>
            <a:r>
              <a:rPr lang="fr-BE" sz="4400" b="1" spc="-100" dirty="0" err="1">
                <a:solidFill>
                  <a:srgbClr val="212121"/>
                </a:solidFill>
                <a:latin typeface="+mn-lt"/>
              </a:rPr>
              <a:t>swè</a:t>
            </a:r>
            <a:r>
              <a:rPr lang="fr-BE" sz="4400" b="1" spc="-100" dirty="0">
                <a:solidFill>
                  <a:srgbClr val="212121"/>
                </a:solidFill>
                <a:latin typeface="+mn-lt"/>
              </a:rPr>
              <a:t>, Chef, </a:t>
            </a:r>
            <a:r>
              <a:rPr lang="fr-BE" sz="4400" b="1" spc="-100" dirty="0" err="1">
                <a:solidFill>
                  <a:srgbClr val="212121"/>
                </a:solidFill>
                <a:latin typeface="+mn-lt"/>
              </a:rPr>
              <a:t>ène</a:t>
            </a:r>
            <a:r>
              <a:rPr lang="fr-BE" sz="4400" b="1" spc="-100" dirty="0">
                <a:solidFill>
                  <a:srgbClr val="212121"/>
                </a:solidFill>
                <a:latin typeface="+mn-lt"/>
              </a:rPr>
              <a:t> p’tite pinte, on a </a:t>
            </a:r>
            <a:r>
              <a:rPr lang="fr-BE" sz="4400" b="1" spc="-100" dirty="0" err="1">
                <a:solidFill>
                  <a:srgbClr val="212121"/>
                </a:solidFill>
                <a:latin typeface="+mn-lt"/>
              </a:rPr>
              <a:t>swè</a:t>
            </a:r>
            <a:r>
              <a:rPr lang="fr-BE" sz="4400" b="1" spc="-100" dirty="0">
                <a:solidFill>
                  <a:srgbClr val="212121"/>
                </a:solidFill>
                <a:latin typeface="+mn-lt"/>
              </a:rPr>
              <a:t>.</a:t>
            </a:r>
          </a:p>
          <a:p>
            <a:pPr>
              <a:spcAft>
                <a:spcPts val="0"/>
              </a:spcAft>
            </a:pPr>
            <a:r>
              <a:rPr lang="fr-BE" sz="4400" b="1" spc="-100" dirty="0" err="1">
                <a:solidFill>
                  <a:srgbClr val="212121"/>
                </a:solidFill>
                <a:latin typeface="+mn-lt"/>
              </a:rPr>
              <a:t>ène</a:t>
            </a:r>
            <a:r>
              <a:rPr lang="fr-BE" sz="4400" b="1" spc="-100" dirty="0">
                <a:solidFill>
                  <a:srgbClr val="212121"/>
                </a:solidFill>
                <a:latin typeface="+mn-lt"/>
              </a:rPr>
              <a:t> </a:t>
            </a:r>
            <a:r>
              <a:rPr lang="fr-BE" sz="4400" b="1" spc="-100" dirty="0" err="1">
                <a:solidFill>
                  <a:srgbClr val="212121"/>
                </a:solidFill>
                <a:latin typeface="+mn-lt"/>
              </a:rPr>
              <a:t>pètite</a:t>
            </a:r>
            <a:r>
              <a:rPr lang="fr-BE" sz="4400" b="1" spc="-100" dirty="0">
                <a:solidFill>
                  <a:srgbClr val="212121"/>
                </a:solidFill>
                <a:latin typeface="+mn-lt"/>
              </a:rPr>
              <a:t> pinte, on à </a:t>
            </a:r>
            <a:r>
              <a:rPr lang="fr-BE" sz="4400" b="1" spc="-100" dirty="0" err="1">
                <a:solidFill>
                  <a:srgbClr val="212121"/>
                </a:solidFill>
                <a:latin typeface="+mn-lt"/>
              </a:rPr>
              <a:t>swè</a:t>
            </a:r>
            <a:r>
              <a:rPr lang="fr-BE" sz="4400" b="1" spc="-100" dirty="0">
                <a:solidFill>
                  <a:srgbClr val="212121"/>
                </a:solidFill>
                <a:latin typeface="+mn-lt"/>
              </a:rPr>
              <a:t>, </a:t>
            </a:r>
          </a:p>
          <a:p>
            <a:pPr>
              <a:spcAft>
                <a:spcPts val="0"/>
              </a:spcAft>
            </a:pPr>
            <a:r>
              <a:rPr lang="fr-BE" sz="4400" b="1" spc="-100" dirty="0">
                <a:solidFill>
                  <a:srgbClr val="212121"/>
                </a:solidFill>
                <a:latin typeface="+mn-lt"/>
              </a:rPr>
              <a:t>on à </a:t>
            </a:r>
            <a:r>
              <a:rPr lang="fr-BE" sz="4400" b="1" spc="-100" dirty="0" err="1">
                <a:solidFill>
                  <a:srgbClr val="212121"/>
                </a:solidFill>
                <a:latin typeface="+mn-lt"/>
              </a:rPr>
              <a:t>swè</a:t>
            </a:r>
            <a:r>
              <a:rPr lang="fr-BE" sz="4400" b="1" spc="-100" dirty="0">
                <a:solidFill>
                  <a:srgbClr val="212121"/>
                </a:solidFill>
                <a:latin typeface="+mn-lt"/>
              </a:rPr>
              <a:t>, on à </a:t>
            </a:r>
            <a:r>
              <a:rPr lang="fr-BE" sz="4400" b="1" spc="-100" dirty="0" err="1">
                <a:solidFill>
                  <a:srgbClr val="212121"/>
                </a:solidFill>
                <a:latin typeface="+mn-lt"/>
              </a:rPr>
              <a:t>swè</a:t>
            </a:r>
            <a:r>
              <a:rPr lang="fr-BE" sz="4400" b="1" spc="-100" dirty="0">
                <a:solidFill>
                  <a:srgbClr val="212121"/>
                </a:solidFill>
                <a:latin typeface="+mn-lt"/>
              </a:rPr>
              <a:t> !</a:t>
            </a:r>
          </a:p>
        </p:txBody>
      </p:sp>
    </p:spTree>
    <p:extLst>
      <p:ext uri="{BB962C8B-B14F-4D97-AF65-F5344CB8AC3E}">
        <p14:creationId xmlns:p14="http://schemas.microsoft.com/office/powerpoint/2010/main" val="52536683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3604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Panthéon : des visites spéciales famille | Vivre Paris">
            <a:extLst>
              <a:ext uri="{FF2B5EF4-FFF2-40B4-BE49-F238E27FC236}">
                <a16:creationId xmlns:a16="http://schemas.microsoft.com/office/drawing/2014/main" id="{E03D243D-B60B-45E1-A610-6E634456A5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176"/>
            <a:ext cx="9144000"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
        <p:nvSpPr>
          <p:cNvPr id="7" name="Rectangle 6">
            <a:extLst>
              <a:ext uri="{FF2B5EF4-FFF2-40B4-BE49-F238E27FC236}">
                <a16:creationId xmlns:a16="http://schemas.microsoft.com/office/drawing/2014/main" id="{E8195E06-BCFD-4606-AD2F-229735ACD1B7}"/>
              </a:ext>
            </a:extLst>
          </p:cNvPr>
          <p:cNvSpPr/>
          <p:nvPr/>
        </p:nvSpPr>
        <p:spPr>
          <a:xfrm>
            <a:off x="113087" y="116632"/>
            <a:ext cx="8917826"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Place des grands hommes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2455662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solidFill>
                  <a:schemeClr val="accent6">
                    <a:lumMod val="50000"/>
                  </a:schemeClr>
                </a:solidFill>
              </a:rPr>
              <a:t>On s'était dit rendez-vous dans 10 ans</a:t>
            </a:r>
          </a:p>
          <a:p>
            <a:r>
              <a:rPr lang="fr-BE" dirty="0">
                <a:solidFill>
                  <a:schemeClr val="accent6">
                    <a:lumMod val="50000"/>
                  </a:schemeClr>
                </a:solidFill>
              </a:rPr>
              <a:t>Même jour, même heure, mêmes pommes</a:t>
            </a:r>
          </a:p>
          <a:p>
            <a:r>
              <a:rPr lang="fr-BE" dirty="0">
                <a:solidFill>
                  <a:schemeClr val="accent6">
                    <a:lumMod val="50000"/>
                  </a:schemeClr>
                </a:solidFill>
              </a:rPr>
              <a:t>On verra quand on aura 30 ans</a:t>
            </a:r>
          </a:p>
          <a:p>
            <a:r>
              <a:rPr lang="fr-BE" spc="-100" dirty="0">
                <a:solidFill>
                  <a:schemeClr val="accent6">
                    <a:lumMod val="50000"/>
                  </a:schemeClr>
                </a:solidFill>
              </a:rPr>
              <a:t>Sur les marches de la place des grands hommes</a:t>
            </a:r>
          </a:p>
          <a:p>
            <a:endParaRPr lang="fr-BE" spc="-100"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173870834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t>Le jour est venu et moi aussi</a:t>
            </a:r>
          </a:p>
          <a:p>
            <a:r>
              <a:rPr lang="fr-BE" dirty="0"/>
              <a:t>Mais j' veux pas être le premier</a:t>
            </a:r>
          </a:p>
          <a:p>
            <a:r>
              <a:rPr lang="fr-BE" dirty="0"/>
              <a:t>Si on avait plus rien à se dire et si et si</a:t>
            </a:r>
          </a:p>
          <a:p>
            <a:r>
              <a:rPr lang="fr-BE" dirty="0"/>
              <a:t>Je fais des détours dans le quartier</a:t>
            </a:r>
          </a:p>
          <a:p>
            <a:r>
              <a:rPr lang="fr-BE" dirty="0"/>
              <a:t>C'est fou ce qu'un crépuscule de printemps</a:t>
            </a:r>
          </a:p>
          <a:p>
            <a:r>
              <a:rPr lang="fr-BE" dirty="0"/>
              <a:t>Rappelle le même crépuscule qu'il y a 10 ans</a:t>
            </a:r>
          </a:p>
          <a:p>
            <a:endParaRPr lang="fr-BE"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331767675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t>Trottoirs usés par les regards baissés</a:t>
            </a:r>
          </a:p>
          <a:p>
            <a:r>
              <a:rPr lang="fr-BE" dirty="0"/>
              <a:t>Qu'est-ce que j'ai fait de ces années?</a:t>
            </a:r>
          </a:p>
          <a:p>
            <a:r>
              <a:rPr lang="fr-BE" dirty="0"/>
              <a:t>J'ai pas flotté tranquille sur l'eau</a:t>
            </a:r>
          </a:p>
          <a:p>
            <a:r>
              <a:rPr lang="fr-BE" dirty="0"/>
              <a:t>J'ai pas nagé le vent dans le dos</a:t>
            </a:r>
          </a:p>
          <a:p>
            <a:r>
              <a:rPr lang="fr-BE" dirty="0"/>
              <a:t>Dernière ligne droite, la rue Soufflot</a:t>
            </a:r>
          </a:p>
          <a:p>
            <a:r>
              <a:rPr lang="fr-BE" dirty="0"/>
              <a:t>Combien seront là : 4 ,3 , 2  , 1 , 0 ?</a:t>
            </a:r>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390639458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solidFill>
                  <a:schemeClr val="accent6">
                    <a:lumMod val="50000"/>
                  </a:schemeClr>
                </a:solidFill>
              </a:rPr>
              <a:t>On s'était dit rendez-vous dans 10 ans</a:t>
            </a:r>
          </a:p>
          <a:p>
            <a:r>
              <a:rPr lang="fr-BE" dirty="0">
                <a:solidFill>
                  <a:schemeClr val="accent6">
                    <a:lumMod val="50000"/>
                  </a:schemeClr>
                </a:solidFill>
              </a:rPr>
              <a:t>Même jour, même heure, mêmes pommes</a:t>
            </a:r>
          </a:p>
          <a:p>
            <a:r>
              <a:rPr lang="fr-BE" dirty="0">
                <a:solidFill>
                  <a:schemeClr val="accent6">
                    <a:lumMod val="50000"/>
                  </a:schemeClr>
                </a:solidFill>
              </a:rPr>
              <a:t>On verra quand on aura 30 ans</a:t>
            </a:r>
          </a:p>
          <a:p>
            <a:r>
              <a:rPr lang="fr-BE" spc="-100" dirty="0">
                <a:solidFill>
                  <a:schemeClr val="accent6">
                    <a:lumMod val="50000"/>
                  </a:schemeClr>
                </a:solidFill>
              </a:rPr>
              <a:t>Sur les marches de la place des grands hommes</a:t>
            </a:r>
          </a:p>
          <a:p>
            <a:endParaRPr lang="fr-BE" spc="-100"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104843331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t>J'avais eu si souvent envie d'elle</a:t>
            </a:r>
          </a:p>
          <a:p>
            <a:r>
              <a:rPr lang="fr-BE" dirty="0"/>
              <a:t>La belle Séverine me regardera-t-elle?</a:t>
            </a:r>
          </a:p>
          <a:p>
            <a:r>
              <a:rPr lang="fr-BE" dirty="0"/>
              <a:t>Eric voulait explorer le subconscient</a:t>
            </a:r>
          </a:p>
          <a:p>
            <a:r>
              <a:rPr lang="fr-BE" spc="-50" dirty="0"/>
              <a:t>Remonte-t-il à la surface de temps en temps ?</a:t>
            </a:r>
          </a:p>
          <a:p>
            <a:r>
              <a:rPr lang="fr-BE" dirty="0"/>
              <a:t>J'ai un peu peur de traverser l' miroir</a:t>
            </a:r>
          </a:p>
          <a:p>
            <a:r>
              <a:rPr lang="fr-BE" dirty="0"/>
              <a:t>Si j'y allais pas, j' me serais trompé d'un soir</a:t>
            </a:r>
          </a:p>
          <a:p>
            <a:endParaRPr lang="fr-BE"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69402099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t>Devant une vitrine d'antiquités</a:t>
            </a:r>
          </a:p>
          <a:p>
            <a:r>
              <a:rPr lang="fr-BE" dirty="0"/>
              <a:t>J'imagine les retrouvailles de l'amitié</a:t>
            </a:r>
          </a:p>
          <a:p>
            <a:r>
              <a:rPr lang="fr-BE" dirty="0"/>
              <a:t>"T'as pas changé, qu'est-ce que tu deviens ?</a:t>
            </a:r>
          </a:p>
          <a:p>
            <a:r>
              <a:rPr lang="fr-BE" dirty="0"/>
              <a:t>Tu t'es mariée, t'as trois gamins</a:t>
            </a:r>
          </a:p>
          <a:p>
            <a:r>
              <a:rPr lang="fr-BE" dirty="0"/>
              <a:t>T'as réussi, tu fais médecin ?</a:t>
            </a:r>
          </a:p>
          <a:p>
            <a:r>
              <a:rPr lang="fr-BE" spc="-100" dirty="0"/>
              <a:t>Et toi Pascale, tu t' marres toujours pour rien ?"</a:t>
            </a:r>
          </a:p>
          <a:p>
            <a:endParaRPr lang="fr-BE"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317300502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solidFill>
                  <a:schemeClr val="accent6">
                    <a:lumMod val="50000"/>
                  </a:schemeClr>
                </a:solidFill>
              </a:rPr>
              <a:t>On s'était dit rendez-vous dans 10 ans</a:t>
            </a:r>
          </a:p>
          <a:p>
            <a:r>
              <a:rPr lang="fr-BE" dirty="0">
                <a:solidFill>
                  <a:schemeClr val="accent6">
                    <a:lumMod val="50000"/>
                  </a:schemeClr>
                </a:solidFill>
              </a:rPr>
              <a:t>Même jour, même heure, mêmes pommes</a:t>
            </a:r>
          </a:p>
          <a:p>
            <a:r>
              <a:rPr lang="fr-BE" dirty="0">
                <a:solidFill>
                  <a:schemeClr val="accent6">
                    <a:lumMod val="50000"/>
                  </a:schemeClr>
                </a:solidFill>
              </a:rPr>
              <a:t>On verra quand on aura 30 ans</a:t>
            </a:r>
          </a:p>
          <a:p>
            <a:r>
              <a:rPr lang="fr-BE" spc="-100" dirty="0">
                <a:solidFill>
                  <a:schemeClr val="accent6">
                    <a:lumMod val="50000"/>
                  </a:schemeClr>
                </a:solidFill>
              </a:rPr>
              <a:t>Sur les marches de la place des grands hommes</a:t>
            </a:r>
          </a:p>
          <a:p>
            <a:endParaRPr lang="fr-BE" spc="-100"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618709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63330C-5830-4171-B18B-D966E234BA78}"/>
              </a:ext>
            </a:extLst>
          </p:cNvPr>
          <p:cNvSpPr>
            <a:spLocks noGrp="1"/>
          </p:cNvSpPr>
          <p:nvPr>
            <p:ph type="title"/>
          </p:nvPr>
        </p:nvSpPr>
        <p:spPr/>
        <p:txBody>
          <a:bodyPr/>
          <a:lstStyle/>
          <a:p>
            <a:r>
              <a:rPr lang="fr-BE" dirty="0"/>
              <a:t>Les baladins (Willy)</a:t>
            </a:r>
          </a:p>
        </p:txBody>
      </p:sp>
      <p:pic>
        <p:nvPicPr>
          <p:cNvPr id="6146" name="Picture 2" descr="Retour au Moyen-Âge pour la joyeuse troupe des Baladins.">
            <a:extLst>
              <a:ext uri="{FF2B5EF4-FFF2-40B4-BE49-F238E27FC236}">
                <a16:creationId xmlns:a16="http://schemas.microsoft.com/office/drawing/2014/main" id="{B685634A-3571-4242-B6A2-AC4766E416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0"/>
            <a:ext cx="9144000" cy="6856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F315C1-4C06-4DD0-AC07-B3DE698C3082}"/>
              </a:ext>
            </a:extLst>
          </p:cNvPr>
          <p:cNvSpPr/>
          <p:nvPr/>
        </p:nvSpPr>
        <p:spPr>
          <a:xfrm>
            <a:off x="2213087" y="5589240"/>
            <a:ext cx="4455066" cy="865173"/>
          </a:xfrm>
          <a:prstGeom prst="rect">
            <a:avLst/>
          </a:prstGeom>
          <a:noFill/>
        </p:spPr>
        <p:txBody>
          <a:bodyPr wrap="none" lIns="91440" tIns="45720" rIns="91440" bIns="45720">
            <a:spAutoFit/>
          </a:bodyPr>
          <a:lstStyle/>
          <a:p>
            <a:pPr algn="ctr"/>
            <a:r>
              <a:rPr lang="fr-FR" sz="5400" b="1" dirty="0">
                <a:ln w="6600">
                  <a:solidFill>
                    <a:schemeClr val="accent2"/>
                  </a:solidFill>
                  <a:prstDash val="solid"/>
                </a:ln>
                <a:solidFill>
                  <a:srgbClr val="FFFFFF"/>
                </a:solidFill>
                <a:effectLst>
                  <a:outerShdw dist="38100" dir="2700000" algn="tl" rotWithShape="0">
                    <a:schemeClr val="accent2"/>
                  </a:outerShdw>
                </a:effectLst>
              </a:rPr>
              <a:t>Les Baladins</a:t>
            </a:r>
            <a:endParaRPr lang="fr-FR"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2721124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spc="-200" dirty="0"/>
              <a:t>J'ai connu des marées hautes et des marées basses</a:t>
            </a:r>
          </a:p>
          <a:p>
            <a:r>
              <a:rPr lang="fr-BE" dirty="0"/>
              <a:t>Comme vous, comme vous, comme vous</a:t>
            </a:r>
          </a:p>
          <a:p>
            <a:r>
              <a:rPr lang="fr-BE" spc="-100" dirty="0"/>
              <a:t>J'ai rencontré des tempêtes et des bourrasques</a:t>
            </a:r>
          </a:p>
          <a:p>
            <a:r>
              <a:rPr lang="fr-BE" dirty="0"/>
              <a:t>Comme vous, comme vous,  comme vous</a:t>
            </a:r>
          </a:p>
          <a:p>
            <a:r>
              <a:rPr lang="fr-BE" spc="-100" dirty="0"/>
              <a:t>Chaque amour morte à une nouvelle a fait place</a:t>
            </a:r>
          </a:p>
          <a:p>
            <a:r>
              <a:rPr lang="fr-BE" dirty="0"/>
              <a:t>Et vous, et vous, et vous ?</a:t>
            </a:r>
            <a:br>
              <a:rPr lang="fr-BE" dirty="0"/>
            </a:br>
            <a:r>
              <a:rPr lang="fr-BE" dirty="0"/>
              <a:t>Et toi Marco qui ambitionnait simplement</a:t>
            </a:r>
          </a:p>
          <a:p>
            <a:r>
              <a:rPr lang="fr-BE" dirty="0"/>
              <a:t>D'être heureux dans la vie.  </a:t>
            </a:r>
          </a:p>
          <a:p>
            <a:r>
              <a:rPr lang="fr-BE" dirty="0"/>
              <a:t>As-tu réussi ton pari ?</a:t>
            </a:r>
          </a:p>
          <a:p>
            <a:r>
              <a:rPr lang="fr-BE" spc="-50" dirty="0"/>
              <a:t>Et toi François, et toi Laurence, et toi Marion ?</a:t>
            </a:r>
          </a:p>
          <a:p>
            <a:endParaRPr lang="fr-BE"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125419904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t>Et toi Gégé, et toi Bruno, et toi Évelyne ?</a:t>
            </a:r>
          </a:p>
          <a:p>
            <a:r>
              <a:rPr lang="fr-BE" dirty="0"/>
              <a:t>Et ben c'est formidable les copains</a:t>
            </a:r>
          </a:p>
          <a:p>
            <a:r>
              <a:rPr lang="fr-BE" dirty="0"/>
              <a:t>On s'est tout dit, on s' serre la main</a:t>
            </a:r>
          </a:p>
          <a:p>
            <a:r>
              <a:rPr lang="fr-BE" dirty="0"/>
              <a:t>On ne peut pas mettre 10 ans sur table</a:t>
            </a:r>
          </a:p>
          <a:p>
            <a:r>
              <a:rPr lang="fr-BE" dirty="0"/>
              <a:t>Comme on étale ses lettres au Scrabble</a:t>
            </a:r>
            <a:br>
              <a:rPr lang="fr-BE" dirty="0"/>
            </a:br>
            <a:r>
              <a:rPr lang="fr-BE" dirty="0"/>
              <a:t>Dans la vitrine je vois le reflet</a:t>
            </a:r>
          </a:p>
          <a:p>
            <a:r>
              <a:rPr lang="fr-BE" dirty="0"/>
              <a:t>D'une lycéenne derrière moi</a:t>
            </a:r>
          </a:p>
          <a:p>
            <a:r>
              <a:rPr lang="fr-BE" spc="-100" dirty="0"/>
              <a:t>Elle part à gauche, je la suivrai.  Si c'est à droite…</a:t>
            </a:r>
          </a:p>
          <a:p>
            <a:r>
              <a:rPr lang="fr-BE" dirty="0"/>
              <a:t>Attendez-moi.  Attendez-moi. </a:t>
            </a:r>
          </a:p>
          <a:p>
            <a:r>
              <a:rPr lang="fr-BE" dirty="0"/>
              <a:t>Attendez-moi.  Attendez-moi!</a:t>
            </a:r>
          </a:p>
          <a:p>
            <a:endParaRPr lang="fr-BE"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8474372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D6B97CB-FF74-4579-A51C-5506219C7C8D}"/>
              </a:ext>
            </a:extLst>
          </p:cNvPr>
          <p:cNvSpPr>
            <a:spLocks noGrp="1"/>
          </p:cNvSpPr>
          <p:nvPr>
            <p:ph idx="1"/>
          </p:nvPr>
        </p:nvSpPr>
        <p:spPr/>
        <p:txBody>
          <a:bodyPr/>
          <a:lstStyle/>
          <a:p>
            <a:r>
              <a:rPr lang="fr-BE" dirty="0">
                <a:solidFill>
                  <a:schemeClr val="accent6">
                    <a:lumMod val="50000"/>
                  </a:schemeClr>
                </a:solidFill>
              </a:rPr>
              <a:t>On s'était dit rendez-vous dans 10 ans</a:t>
            </a:r>
          </a:p>
          <a:p>
            <a:r>
              <a:rPr lang="fr-BE" dirty="0">
                <a:solidFill>
                  <a:schemeClr val="accent6">
                    <a:lumMod val="50000"/>
                  </a:schemeClr>
                </a:solidFill>
              </a:rPr>
              <a:t>Même jour, même heure, mêmes pommes</a:t>
            </a:r>
          </a:p>
          <a:p>
            <a:r>
              <a:rPr lang="fr-BE" dirty="0">
                <a:solidFill>
                  <a:schemeClr val="accent6">
                    <a:lumMod val="50000"/>
                  </a:schemeClr>
                </a:solidFill>
              </a:rPr>
              <a:t>On verra quand on aura 30 ans</a:t>
            </a:r>
          </a:p>
          <a:p>
            <a:r>
              <a:rPr lang="fr-BE" spc="-100" dirty="0">
                <a:solidFill>
                  <a:schemeClr val="accent6">
                    <a:lumMod val="50000"/>
                  </a:schemeClr>
                </a:solidFill>
              </a:rPr>
              <a:t>Si on est d’venus des grands hommes.</a:t>
            </a:r>
          </a:p>
          <a:p>
            <a:endParaRPr lang="fr-BE" spc="-100" dirty="0">
              <a:solidFill>
                <a:schemeClr val="accent6">
                  <a:lumMod val="50000"/>
                </a:schemeClr>
              </a:solidFill>
            </a:endParaRPr>
          </a:p>
          <a:p>
            <a:r>
              <a:rPr lang="fr-BE" spc="-100" dirty="0">
                <a:solidFill>
                  <a:schemeClr val="accent6">
                    <a:lumMod val="50000"/>
                  </a:schemeClr>
                </a:solidFill>
              </a:rPr>
              <a:t>Des grands hommes.</a:t>
            </a:r>
          </a:p>
          <a:p>
            <a:r>
              <a:rPr lang="fr-BE" spc="-100" dirty="0">
                <a:solidFill>
                  <a:schemeClr val="accent6">
                    <a:lumMod val="50000"/>
                  </a:schemeClr>
                </a:solidFill>
              </a:rPr>
              <a:t>Des grands hommes.</a:t>
            </a:r>
          </a:p>
          <a:p>
            <a:endParaRPr lang="fr-BE" spc="-100" dirty="0">
              <a:solidFill>
                <a:schemeClr val="accent6">
                  <a:lumMod val="50000"/>
                </a:schemeClr>
              </a:solidFill>
            </a:endParaRPr>
          </a:p>
          <a:p>
            <a:r>
              <a:rPr lang="fr-BE" spc="-100" dirty="0">
                <a:solidFill>
                  <a:schemeClr val="tx1"/>
                </a:solidFill>
              </a:rPr>
              <a:t>Tiens si on s' donnait rendez-vous dans 10 ans</a:t>
            </a:r>
          </a:p>
          <a:p>
            <a:endParaRPr lang="fr-BE" spc="-100" dirty="0"/>
          </a:p>
        </p:txBody>
      </p:sp>
      <p:sp>
        <p:nvSpPr>
          <p:cNvPr id="3" name="Titre 2">
            <a:extLst>
              <a:ext uri="{FF2B5EF4-FFF2-40B4-BE49-F238E27FC236}">
                <a16:creationId xmlns:a16="http://schemas.microsoft.com/office/drawing/2014/main" id="{BE9CEC57-70FE-4D93-99C0-CACC5FEEE5D8}"/>
              </a:ext>
            </a:extLst>
          </p:cNvPr>
          <p:cNvSpPr>
            <a:spLocks noGrp="1"/>
          </p:cNvSpPr>
          <p:nvPr>
            <p:ph type="title"/>
          </p:nvPr>
        </p:nvSpPr>
        <p:spPr/>
        <p:txBody>
          <a:bodyPr/>
          <a:lstStyle/>
          <a:p>
            <a:r>
              <a:rPr lang="fr-BE" dirty="0"/>
              <a:t>Place des grands hommes (Muriel et Patrick)</a:t>
            </a:r>
          </a:p>
        </p:txBody>
      </p:sp>
    </p:spTree>
    <p:extLst>
      <p:ext uri="{BB962C8B-B14F-4D97-AF65-F5344CB8AC3E}">
        <p14:creationId xmlns:p14="http://schemas.microsoft.com/office/powerpoint/2010/main" val="249984051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715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9BE339C4-7334-4BC6-B883-2BD0B45F43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085" y="0"/>
            <a:ext cx="9119915" cy="6856824"/>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
        <p:nvSpPr>
          <p:cNvPr id="6" name="Rectangle 5">
            <a:extLst>
              <a:ext uri="{FF2B5EF4-FFF2-40B4-BE49-F238E27FC236}">
                <a16:creationId xmlns:a16="http://schemas.microsoft.com/office/drawing/2014/main" id="{36482896-0BEB-43DF-8B8D-073CAE9DCA53}"/>
              </a:ext>
            </a:extLst>
          </p:cNvPr>
          <p:cNvSpPr/>
          <p:nvPr/>
        </p:nvSpPr>
        <p:spPr>
          <a:xfrm>
            <a:off x="2202637" y="5861915"/>
            <a:ext cx="6917278"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Les copains d’abord</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7007791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Non, ce n'était pas le radeau</a:t>
            </a:r>
          </a:p>
          <a:p>
            <a:r>
              <a:rPr lang="fr-BE" dirty="0"/>
              <a:t>De la Méduse, ce bateau</a:t>
            </a:r>
          </a:p>
          <a:p>
            <a:r>
              <a:rPr lang="fr-BE" dirty="0"/>
              <a:t>Qu'on se le dise au fond des ports</a:t>
            </a:r>
          </a:p>
          <a:p>
            <a:r>
              <a:rPr lang="fr-BE" dirty="0"/>
              <a:t>Dise au fond des ports</a:t>
            </a:r>
          </a:p>
          <a:p>
            <a:r>
              <a:rPr lang="fr-BE" dirty="0"/>
              <a:t>Il naviguait en père peinard</a:t>
            </a:r>
          </a:p>
          <a:p>
            <a:r>
              <a:rPr lang="fr-BE" dirty="0"/>
              <a:t>Sur la </a:t>
            </a:r>
            <a:r>
              <a:rPr lang="fr-BE" dirty="0" err="1"/>
              <a:t>grand-mare</a:t>
            </a:r>
            <a:r>
              <a:rPr lang="fr-BE" dirty="0"/>
              <a:t> des canards</a:t>
            </a:r>
          </a:p>
          <a:p>
            <a:r>
              <a:rPr lang="fr-BE" dirty="0"/>
              <a:t>Et s’appelait les Copains d'abord</a:t>
            </a:r>
          </a:p>
          <a:p>
            <a:r>
              <a:rPr lang="fr-BE" dirty="0"/>
              <a:t>Les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131561713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Ses </a:t>
            </a:r>
            <a:r>
              <a:rPr lang="fr-BE" dirty="0" err="1"/>
              <a:t>fluctuat</a:t>
            </a:r>
            <a:r>
              <a:rPr lang="fr-BE" dirty="0"/>
              <a:t> nec </a:t>
            </a:r>
            <a:r>
              <a:rPr lang="fr-BE" dirty="0" err="1"/>
              <a:t>mergitur</a:t>
            </a:r>
            <a:endParaRPr lang="fr-BE" dirty="0"/>
          </a:p>
          <a:p>
            <a:r>
              <a:rPr lang="fr-BE" dirty="0"/>
              <a:t>C'était pas d'la littérature</a:t>
            </a:r>
          </a:p>
          <a:p>
            <a:r>
              <a:rPr lang="fr-BE" dirty="0"/>
              <a:t>N'en déplaise aux jeteurs de sort</a:t>
            </a:r>
          </a:p>
          <a:p>
            <a:r>
              <a:rPr lang="fr-BE" dirty="0"/>
              <a:t>Aux jeteurs de sort</a:t>
            </a:r>
          </a:p>
          <a:p>
            <a:r>
              <a:rPr lang="fr-BE" dirty="0"/>
              <a:t>Son capitaine et ses matelots</a:t>
            </a:r>
          </a:p>
          <a:p>
            <a:r>
              <a:rPr lang="fr-BE" dirty="0"/>
              <a:t>N'étaient pas des enfants d'salauds</a:t>
            </a:r>
          </a:p>
          <a:p>
            <a:r>
              <a:rPr lang="fr-BE" dirty="0"/>
              <a:t>Mais des amis franco de port</a:t>
            </a:r>
          </a:p>
          <a:p>
            <a:r>
              <a:rPr lang="fr-BE" dirty="0"/>
              <a:t>Des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320724255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C'étaient pas des amis de luxe</a:t>
            </a:r>
          </a:p>
          <a:p>
            <a:r>
              <a:rPr lang="fr-BE" dirty="0"/>
              <a:t>Des petits Castor et Pollux</a:t>
            </a:r>
          </a:p>
          <a:p>
            <a:r>
              <a:rPr lang="fr-BE" dirty="0"/>
              <a:t>Des gens de Sodome et Gomorrhe</a:t>
            </a:r>
          </a:p>
          <a:p>
            <a:r>
              <a:rPr lang="fr-BE" dirty="0"/>
              <a:t>Sodome et Gomorrhe</a:t>
            </a:r>
          </a:p>
          <a:p>
            <a:r>
              <a:rPr lang="fr-BE" dirty="0"/>
              <a:t>C'étaient pas des amis choisis</a:t>
            </a:r>
          </a:p>
          <a:p>
            <a:r>
              <a:rPr lang="fr-BE" dirty="0"/>
              <a:t>Par Montaigne et La Boétie</a:t>
            </a:r>
          </a:p>
          <a:p>
            <a:r>
              <a:rPr lang="fr-BE" dirty="0"/>
              <a:t>Sur le ventre ils se tapaient fort</a:t>
            </a:r>
          </a:p>
          <a:p>
            <a:r>
              <a:rPr lang="fr-BE" dirty="0"/>
              <a:t>Les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396318989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C'étaient pas des anges non plus</a:t>
            </a:r>
          </a:p>
          <a:p>
            <a:r>
              <a:rPr lang="fr-BE" dirty="0"/>
              <a:t>L'Évangile, ils l'avaient pas lu</a:t>
            </a:r>
          </a:p>
          <a:p>
            <a:r>
              <a:rPr lang="fr-BE" dirty="0"/>
              <a:t>Mais ils s'aimaient toutes voiles dehors</a:t>
            </a:r>
          </a:p>
          <a:p>
            <a:r>
              <a:rPr lang="fr-BE" dirty="0"/>
              <a:t>Toutes voiles dehors</a:t>
            </a:r>
          </a:p>
          <a:p>
            <a:r>
              <a:rPr lang="fr-BE" dirty="0"/>
              <a:t>Jean, Pierre, Paul et compagnie</a:t>
            </a:r>
          </a:p>
          <a:p>
            <a:r>
              <a:rPr lang="fr-BE" dirty="0"/>
              <a:t>C'était leur seule litanie</a:t>
            </a:r>
          </a:p>
          <a:p>
            <a:r>
              <a:rPr lang="fr-BE" dirty="0"/>
              <a:t>Leur Credo, leur Confiteor</a:t>
            </a:r>
          </a:p>
          <a:p>
            <a:r>
              <a:rPr lang="fr-BE" dirty="0"/>
              <a:t>Aux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391114488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Au moindre coup de Trafalgar</a:t>
            </a:r>
          </a:p>
          <a:p>
            <a:r>
              <a:rPr lang="fr-BE" dirty="0"/>
              <a:t>C'est l'amitié qui prenait l'quart</a:t>
            </a:r>
          </a:p>
          <a:p>
            <a:r>
              <a:rPr lang="fr-BE" dirty="0"/>
              <a:t>C'est elle qui leur montrait le nord</a:t>
            </a:r>
          </a:p>
          <a:p>
            <a:r>
              <a:rPr lang="fr-BE" dirty="0"/>
              <a:t>Leur montrait le nord</a:t>
            </a:r>
          </a:p>
          <a:p>
            <a:r>
              <a:rPr lang="fr-BE" dirty="0"/>
              <a:t>Et quand ils étaient en détresse</a:t>
            </a:r>
          </a:p>
          <a:p>
            <a:r>
              <a:rPr lang="fr-BE" dirty="0"/>
              <a:t>Qu'leurs bras lançaient des S.O.S.</a:t>
            </a:r>
          </a:p>
          <a:p>
            <a:r>
              <a:rPr lang="fr-BE" dirty="0"/>
              <a:t>On aurait dit des sémaphores</a:t>
            </a:r>
          </a:p>
          <a:p>
            <a:r>
              <a:rPr lang="fr-BE" dirty="0"/>
              <a:t>Les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2849359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FF0AFB-0031-49BE-A921-EE9D783D193E}"/>
              </a:ext>
            </a:extLst>
          </p:cNvPr>
          <p:cNvSpPr>
            <a:spLocks noGrp="1"/>
          </p:cNvSpPr>
          <p:nvPr>
            <p:ph idx="1"/>
          </p:nvPr>
        </p:nvSpPr>
        <p:spPr/>
        <p:txBody>
          <a:bodyPr/>
          <a:lstStyle/>
          <a:p>
            <a:pPr>
              <a:lnSpc>
                <a:spcPct val="90000"/>
              </a:lnSpc>
            </a:pPr>
            <a:r>
              <a:rPr lang="fr-BE" sz="3200" i="0" dirty="0">
                <a:solidFill>
                  <a:srgbClr val="202124"/>
                </a:solidFill>
                <a:effectLst/>
              </a:rPr>
              <a:t>Les baladins qui serpentent les routes</a:t>
            </a:r>
            <a:br>
              <a:rPr lang="fr-BE" sz="3200" dirty="0"/>
            </a:br>
            <a:r>
              <a:rPr lang="fr-BE" sz="3200" i="0" dirty="0">
                <a:solidFill>
                  <a:srgbClr val="202124"/>
                </a:solidFill>
                <a:effectLst/>
              </a:rPr>
              <a:t>Viennent de loin parmi les champs de blé</a:t>
            </a:r>
            <a:br>
              <a:rPr lang="fr-BE" sz="3200" dirty="0"/>
            </a:br>
            <a:r>
              <a:rPr lang="fr-BE" sz="3200" i="0" dirty="0">
                <a:solidFill>
                  <a:srgbClr val="202124"/>
                </a:solidFill>
                <a:effectLst/>
              </a:rPr>
              <a:t>Les bonnes gens regardent et les écoutent</a:t>
            </a:r>
            <a:br>
              <a:rPr lang="fr-BE" sz="3200" dirty="0"/>
            </a:br>
            <a:r>
              <a:rPr lang="fr-BE" sz="3200" i="0" dirty="0">
                <a:solidFill>
                  <a:srgbClr val="202124"/>
                </a:solidFill>
                <a:effectLst/>
              </a:rPr>
              <a:t>Et les étoiles leur parlent de danser</a:t>
            </a:r>
            <a:br>
              <a:rPr lang="fr-BE" sz="3200" dirty="0"/>
            </a:br>
            <a:r>
              <a:rPr lang="fr-BE" sz="3200" i="0" dirty="0">
                <a:solidFill>
                  <a:srgbClr val="202124"/>
                </a:solidFill>
                <a:effectLst/>
              </a:rPr>
              <a:t>Les vieux châteaux dressés du fond du Moyen Âge</a:t>
            </a:r>
            <a:br>
              <a:rPr lang="fr-BE" sz="3200" dirty="0"/>
            </a:br>
            <a:r>
              <a:rPr lang="fr-BE" sz="3200" i="0" dirty="0">
                <a:solidFill>
                  <a:srgbClr val="202124"/>
                </a:solidFill>
                <a:effectLst/>
              </a:rPr>
              <a:t>Semblent guider leurs pas légers comme un matin.</a:t>
            </a:r>
          </a:p>
          <a:p>
            <a:pPr>
              <a:lnSpc>
                <a:spcPct val="90000"/>
              </a:lnSpc>
            </a:pPr>
            <a:r>
              <a:rPr lang="fr-BE" sz="3200" i="0" dirty="0">
                <a:solidFill>
                  <a:srgbClr val="202124"/>
                </a:solidFill>
                <a:effectLst/>
              </a:rPr>
              <a:t>Et parmi les donjons perchés dans les nuages</a:t>
            </a:r>
            <a:br>
              <a:rPr lang="fr-BE" sz="3200" dirty="0"/>
            </a:br>
            <a:r>
              <a:rPr lang="fr-BE" sz="3200" i="0" dirty="0">
                <a:solidFill>
                  <a:srgbClr val="202124"/>
                </a:solidFill>
                <a:effectLst/>
              </a:rPr>
              <a:t>Des princesses leur font des signes avec les mains</a:t>
            </a:r>
            <a:br>
              <a:rPr lang="fr-BE" sz="3200" dirty="0"/>
            </a:br>
            <a:r>
              <a:rPr lang="fr-BE" sz="3200" i="0" spc="-100" dirty="0">
                <a:solidFill>
                  <a:srgbClr val="202124"/>
                </a:solidFill>
                <a:effectLst/>
              </a:rPr>
              <a:t>Mais les gars de 20 ans qui ressemblent à des dieux</a:t>
            </a:r>
            <a:br>
              <a:rPr lang="fr-BE" sz="3200" dirty="0"/>
            </a:br>
            <a:r>
              <a:rPr lang="fr-BE" sz="3200" i="0" dirty="0">
                <a:solidFill>
                  <a:srgbClr val="202124"/>
                </a:solidFill>
                <a:effectLst/>
              </a:rPr>
              <a:t>Insouciants et joyeux parmi leurs rondes folles</a:t>
            </a:r>
            <a:br>
              <a:rPr lang="fr-BE" sz="3200" dirty="0"/>
            </a:br>
            <a:r>
              <a:rPr lang="fr-BE" sz="3200" i="0" dirty="0">
                <a:solidFill>
                  <a:srgbClr val="202124"/>
                </a:solidFill>
                <a:effectLst/>
              </a:rPr>
              <a:t>Passent sous les donjons sans dire une parole</a:t>
            </a:r>
            <a:br>
              <a:rPr lang="fr-BE" sz="3200" dirty="0"/>
            </a:br>
            <a:r>
              <a:rPr lang="fr-BE" sz="3200" i="0" dirty="0">
                <a:solidFill>
                  <a:srgbClr val="202124"/>
                </a:solidFill>
                <a:effectLst/>
              </a:rPr>
              <a:t>Ils ne regardent pas les bras tendus vers eux</a:t>
            </a:r>
            <a:endParaRPr lang="fr-BE" sz="3200" dirty="0"/>
          </a:p>
          <a:p>
            <a:endParaRPr lang="fr-BE" sz="3200" dirty="0"/>
          </a:p>
        </p:txBody>
      </p:sp>
      <p:sp>
        <p:nvSpPr>
          <p:cNvPr id="3" name="Titre 2">
            <a:extLst>
              <a:ext uri="{FF2B5EF4-FFF2-40B4-BE49-F238E27FC236}">
                <a16:creationId xmlns:a16="http://schemas.microsoft.com/office/drawing/2014/main" id="{A863330C-5830-4171-B18B-D966E234BA78}"/>
              </a:ext>
            </a:extLst>
          </p:cNvPr>
          <p:cNvSpPr>
            <a:spLocks noGrp="1"/>
          </p:cNvSpPr>
          <p:nvPr>
            <p:ph type="title"/>
          </p:nvPr>
        </p:nvSpPr>
        <p:spPr/>
        <p:txBody>
          <a:bodyPr/>
          <a:lstStyle/>
          <a:p>
            <a:r>
              <a:rPr lang="fr-BE" dirty="0"/>
              <a:t>Les baladins (Willy)</a:t>
            </a:r>
          </a:p>
        </p:txBody>
      </p:sp>
    </p:spTree>
    <p:extLst>
      <p:ext uri="{BB962C8B-B14F-4D97-AF65-F5344CB8AC3E}">
        <p14:creationId xmlns:p14="http://schemas.microsoft.com/office/powerpoint/2010/main" val="273530238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Au rendez-vous des bons copains</a:t>
            </a:r>
          </a:p>
          <a:p>
            <a:r>
              <a:rPr lang="fr-BE" dirty="0"/>
              <a:t>Y avait pas souvent de lapins</a:t>
            </a:r>
          </a:p>
          <a:p>
            <a:r>
              <a:rPr lang="fr-BE" dirty="0"/>
              <a:t>Quand l'un d'entre eux manquait a bord</a:t>
            </a:r>
          </a:p>
          <a:p>
            <a:r>
              <a:rPr lang="fr-BE" dirty="0"/>
              <a:t>C'est qu'il était mort</a:t>
            </a:r>
          </a:p>
          <a:p>
            <a:r>
              <a:rPr lang="fr-BE" dirty="0"/>
              <a:t>Oui, mais jamais, au grand jamais</a:t>
            </a:r>
          </a:p>
          <a:p>
            <a:r>
              <a:rPr lang="fr-BE" dirty="0"/>
              <a:t>Son trou dans l'eau n'se refermait</a:t>
            </a:r>
          </a:p>
          <a:p>
            <a:r>
              <a:rPr lang="fr-BE" dirty="0"/>
              <a:t>Cent ans après, coquin de sort</a:t>
            </a:r>
          </a:p>
          <a:p>
            <a:r>
              <a:rPr lang="fr-BE" dirty="0"/>
              <a:t>Il manquait encore</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292456563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Des bateaux j'en ai pris beaucoup</a:t>
            </a:r>
          </a:p>
          <a:p>
            <a:r>
              <a:rPr lang="fr-BE" dirty="0"/>
              <a:t>Mais le seul qu'ait tenu le coup</a:t>
            </a:r>
          </a:p>
          <a:p>
            <a:r>
              <a:rPr lang="fr-BE" dirty="0"/>
              <a:t>Qui n'ai jamais viré de bord</a:t>
            </a:r>
          </a:p>
          <a:p>
            <a:r>
              <a:rPr lang="fr-BE" dirty="0"/>
              <a:t>Mais viré de bord</a:t>
            </a:r>
          </a:p>
          <a:p>
            <a:r>
              <a:rPr lang="fr-BE" dirty="0"/>
              <a:t>Naviguait en père peinard</a:t>
            </a:r>
          </a:p>
          <a:p>
            <a:r>
              <a:rPr lang="fr-BE" dirty="0"/>
              <a:t>Sur la </a:t>
            </a:r>
            <a:r>
              <a:rPr lang="fr-BE" dirty="0" err="1"/>
              <a:t>grand-mare</a:t>
            </a:r>
            <a:r>
              <a:rPr lang="fr-BE" dirty="0"/>
              <a:t> des canards</a:t>
            </a:r>
          </a:p>
          <a:p>
            <a:r>
              <a:rPr lang="fr-BE" dirty="0"/>
              <a:t>Et s'</a:t>
            </a:r>
            <a:r>
              <a:rPr lang="fr-BE" dirty="0" err="1"/>
              <a:t>app'lait</a:t>
            </a:r>
            <a:r>
              <a:rPr lang="fr-BE" dirty="0"/>
              <a:t> les Copains d'abord</a:t>
            </a:r>
          </a:p>
          <a:p>
            <a:r>
              <a:rPr lang="fr-BE" dirty="0"/>
              <a:t>Les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157427389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orges Brassens et Harry Edison Dessin de Joël Dordenne">
            <a:extLst>
              <a:ext uri="{FF2B5EF4-FFF2-40B4-BE49-F238E27FC236}">
                <a16:creationId xmlns:a16="http://schemas.microsoft.com/office/drawing/2014/main" id="{36C229A7-6B60-4864-BE59-5E378ABE92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0"/>
            <a:ext cx="9144000" cy="65151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378023160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0848D2-920B-408A-B028-961D12DA4F7B}"/>
              </a:ext>
            </a:extLst>
          </p:cNvPr>
          <p:cNvSpPr>
            <a:spLocks noGrp="1"/>
          </p:cNvSpPr>
          <p:nvPr>
            <p:ph idx="1"/>
          </p:nvPr>
        </p:nvSpPr>
        <p:spPr/>
        <p:txBody>
          <a:bodyPr/>
          <a:lstStyle/>
          <a:p>
            <a:r>
              <a:rPr lang="fr-BE" dirty="0"/>
              <a:t>Des bateaux j'en ai pris beaucoup</a:t>
            </a:r>
          </a:p>
          <a:p>
            <a:r>
              <a:rPr lang="fr-BE" dirty="0"/>
              <a:t>Mais le seul qu'ait tenu le coup</a:t>
            </a:r>
          </a:p>
          <a:p>
            <a:r>
              <a:rPr lang="fr-BE" dirty="0"/>
              <a:t>Qui n'ai jamais viré de bord</a:t>
            </a:r>
          </a:p>
          <a:p>
            <a:r>
              <a:rPr lang="fr-BE" dirty="0"/>
              <a:t>Mais viré de bord</a:t>
            </a:r>
          </a:p>
          <a:p>
            <a:r>
              <a:rPr lang="fr-BE" dirty="0"/>
              <a:t>Naviguait en père peinard</a:t>
            </a:r>
          </a:p>
          <a:p>
            <a:r>
              <a:rPr lang="fr-BE" dirty="0"/>
              <a:t>Sur la </a:t>
            </a:r>
            <a:r>
              <a:rPr lang="fr-BE" dirty="0" err="1"/>
              <a:t>grand-mare</a:t>
            </a:r>
            <a:r>
              <a:rPr lang="fr-BE" dirty="0"/>
              <a:t> des canards</a:t>
            </a:r>
          </a:p>
          <a:p>
            <a:r>
              <a:rPr lang="fr-BE" dirty="0"/>
              <a:t>Et s'</a:t>
            </a:r>
            <a:r>
              <a:rPr lang="fr-BE" dirty="0" err="1"/>
              <a:t>app'lait</a:t>
            </a:r>
            <a:r>
              <a:rPr lang="fr-BE" dirty="0"/>
              <a:t> les Copains d'abord</a:t>
            </a:r>
          </a:p>
          <a:p>
            <a:r>
              <a:rPr lang="fr-BE" dirty="0"/>
              <a:t>Les Copains d'abord</a:t>
            </a:r>
          </a:p>
        </p:txBody>
      </p:sp>
      <p:sp>
        <p:nvSpPr>
          <p:cNvPr id="3" name="Titre 2">
            <a:extLst>
              <a:ext uri="{FF2B5EF4-FFF2-40B4-BE49-F238E27FC236}">
                <a16:creationId xmlns:a16="http://schemas.microsoft.com/office/drawing/2014/main" id="{40492AE9-2B4B-4E8F-A2F9-890D44BEB210}"/>
              </a:ext>
            </a:extLst>
          </p:cNvPr>
          <p:cNvSpPr>
            <a:spLocks noGrp="1"/>
          </p:cNvSpPr>
          <p:nvPr>
            <p:ph type="title"/>
          </p:nvPr>
        </p:nvSpPr>
        <p:spPr/>
        <p:txBody>
          <a:bodyPr/>
          <a:lstStyle/>
          <a:p>
            <a:r>
              <a:rPr lang="fr-BE" dirty="0"/>
              <a:t>Les copains d’abord (Didier et Patrick)</a:t>
            </a:r>
          </a:p>
        </p:txBody>
      </p:sp>
    </p:spTree>
    <p:extLst>
      <p:ext uri="{BB962C8B-B14F-4D97-AF65-F5344CB8AC3E}">
        <p14:creationId xmlns:p14="http://schemas.microsoft.com/office/powerpoint/2010/main" val="419902741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1106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B771E97-7308-4CB3-9D10-6278915E52A7}"/>
              </a:ext>
            </a:extLst>
          </p:cNvPr>
          <p:cNvSpPr>
            <a:spLocks noGrp="1"/>
          </p:cNvSpPr>
          <p:nvPr>
            <p:ph idx="1"/>
          </p:nvPr>
        </p:nvSpPr>
        <p:spPr/>
        <p:txBody>
          <a:bodyPr/>
          <a:lstStyle/>
          <a:p>
            <a:r>
              <a:rPr lang="fr-BE" dirty="0"/>
              <a:t>On se guette</a:t>
            </a:r>
          </a:p>
          <a:p>
            <a:r>
              <a:rPr lang="fr-BE" dirty="0"/>
              <a:t>Traqués, à bout de souffle marchant</a:t>
            </a:r>
          </a:p>
          <a:p>
            <a:r>
              <a:rPr lang="fr-BE" dirty="0"/>
              <a:t>Pétrifiés dans nos manteaux d'hiver</a:t>
            </a:r>
          </a:p>
          <a:p>
            <a:r>
              <a:rPr lang="fr-BE" dirty="0"/>
              <a:t>Refoulés aux frontières du mensonge</a:t>
            </a:r>
          </a:p>
          <a:p>
            <a:r>
              <a:rPr lang="fr-BE" dirty="0"/>
              <a:t>Des nations qui crèvent</a:t>
            </a:r>
            <a:br>
              <a:rPr lang="fr-BE" dirty="0"/>
            </a:br>
            <a:r>
              <a:rPr lang="fr-BE" dirty="0"/>
              <a:t>Tués par des rêves chimériques</a:t>
            </a:r>
          </a:p>
          <a:p>
            <a:r>
              <a:rPr lang="fr-BE" dirty="0"/>
              <a:t>Écrasés de certitudes</a:t>
            </a:r>
          </a:p>
          <a:p>
            <a:r>
              <a:rPr lang="fr-BE" dirty="0"/>
              <a:t>Dans un monde glacé de solitude</a:t>
            </a:r>
          </a:p>
        </p:txBody>
      </p:sp>
      <p:sp>
        <p:nvSpPr>
          <p:cNvPr id="3" name="Titre 2">
            <a:extLst>
              <a:ext uri="{FF2B5EF4-FFF2-40B4-BE49-F238E27FC236}">
                <a16:creationId xmlns:a16="http://schemas.microsoft.com/office/drawing/2014/main" id="{E4EF2B42-A0EC-42D4-82A8-DEBCE891794A}"/>
              </a:ext>
            </a:extLst>
          </p:cNvPr>
          <p:cNvSpPr>
            <a:spLocks noGrp="1"/>
          </p:cNvSpPr>
          <p:nvPr>
            <p:ph type="title"/>
          </p:nvPr>
        </p:nvSpPr>
        <p:spPr/>
        <p:txBody>
          <a:bodyPr/>
          <a:lstStyle/>
          <a:p>
            <a:r>
              <a:rPr lang="fr-BE" dirty="0"/>
              <a:t>Laisse</a:t>
            </a:r>
            <a:r>
              <a:rPr lang="fr-BE" baseline="0" dirty="0"/>
              <a:t> entrer le soleil (Tous)</a:t>
            </a:r>
            <a:endParaRPr lang="fr-BE" dirty="0"/>
          </a:p>
        </p:txBody>
      </p:sp>
    </p:spTree>
    <p:extLst>
      <p:ext uri="{BB962C8B-B14F-4D97-AF65-F5344CB8AC3E}">
        <p14:creationId xmlns:p14="http://schemas.microsoft.com/office/powerpoint/2010/main" val="42898247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B771E97-7308-4CB3-9D10-6278915E52A7}"/>
              </a:ext>
            </a:extLst>
          </p:cNvPr>
          <p:cNvSpPr>
            <a:spLocks noGrp="1"/>
          </p:cNvSpPr>
          <p:nvPr>
            <p:ph idx="1"/>
          </p:nvPr>
        </p:nvSpPr>
        <p:spPr/>
        <p:txBody>
          <a:bodyPr/>
          <a:lstStyle/>
          <a:p>
            <a:r>
              <a:rPr lang="fr-BE" dirty="0"/>
              <a:t>Savoir</a:t>
            </a:r>
          </a:p>
          <a:p>
            <a:r>
              <a:rPr lang="fr-BE" dirty="0"/>
              <a:t>Si quelque part il y a l'espoir</a:t>
            </a:r>
          </a:p>
          <a:p>
            <a:r>
              <a:rPr lang="fr-BE" dirty="0"/>
              <a:t>D’être un jour les enfants du hasard</a:t>
            </a:r>
          </a:p>
          <a:p>
            <a:r>
              <a:rPr lang="fr-BE" dirty="0"/>
              <a:t>Je vois ma vie projeter</a:t>
            </a:r>
          </a:p>
          <a:p>
            <a:r>
              <a:rPr lang="fr-BE" dirty="0"/>
              <a:t>Son futur dans l'espace</a:t>
            </a:r>
            <a:br>
              <a:rPr lang="fr-BE" dirty="0"/>
            </a:br>
            <a:r>
              <a:rPr lang="fr-BE" dirty="0"/>
              <a:t>Et le silence me répond en secret</a:t>
            </a:r>
          </a:p>
          <a:p>
            <a:r>
              <a:rPr lang="fr-BE" dirty="0"/>
              <a:t>Sans secret</a:t>
            </a:r>
          </a:p>
        </p:txBody>
      </p:sp>
      <p:sp>
        <p:nvSpPr>
          <p:cNvPr id="3" name="Titre 2">
            <a:extLst>
              <a:ext uri="{FF2B5EF4-FFF2-40B4-BE49-F238E27FC236}">
                <a16:creationId xmlns:a16="http://schemas.microsoft.com/office/drawing/2014/main" id="{E4EF2B42-A0EC-42D4-82A8-DEBCE891794A}"/>
              </a:ext>
            </a:extLst>
          </p:cNvPr>
          <p:cNvSpPr>
            <a:spLocks noGrp="1"/>
          </p:cNvSpPr>
          <p:nvPr>
            <p:ph type="title"/>
          </p:nvPr>
        </p:nvSpPr>
        <p:spPr/>
        <p:txBody>
          <a:bodyPr/>
          <a:lstStyle/>
          <a:p>
            <a:r>
              <a:rPr lang="fr-BE" dirty="0"/>
              <a:t>Laisse</a:t>
            </a:r>
            <a:r>
              <a:rPr lang="fr-BE" baseline="0" dirty="0"/>
              <a:t> entrer le soleil (Tous)</a:t>
            </a:r>
            <a:endParaRPr lang="fr-BE" dirty="0"/>
          </a:p>
        </p:txBody>
      </p:sp>
    </p:spTree>
    <p:extLst>
      <p:ext uri="{BB962C8B-B14F-4D97-AF65-F5344CB8AC3E}">
        <p14:creationId xmlns:p14="http://schemas.microsoft.com/office/powerpoint/2010/main" val="31265545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B771E97-7308-4CB3-9D10-6278915E52A7}"/>
              </a:ext>
            </a:extLst>
          </p:cNvPr>
          <p:cNvSpPr>
            <a:spLocks noGrp="1"/>
          </p:cNvSpPr>
          <p:nvPr>
            <p:ph idx="1"/>
          </p:nvPr>
        </p:nvSpPr>
        <p:spPr/>
        <p:txBody>
          <a:bodyPr/>
          <a:lstStyle/>
          <a:p>
            <a:r>
              <a:rPr lang="fr-BE" dirty="0"/>
              <a:t>Chantons</a:t>
            </a:r>
          </a:p>
          <a:p>
            <a:r>
              <a:rPr lang="fr-BE" dirty="0"/>
              <a:t>Nos rêves d'espoir sur un sitar</a:t>
            </a:r>
          </a:p>
          <a:p>
            <a:r>
              <a:rPr lang="fr-BE" dirty="0"/>
              <a:t>Sitar</a:t>
            </a:r>
          </a:p>
          <a:p>
            <a:r>
              <a:rPr lang="fr-BE" dirty="0"/>
              <a:t>De toi le roi est né</a:t>
            </a:r>
          </a:p>
          <a:p>
            <a:r>
              <a:rPr lang="fr-BE" dirty="0"/>
              <a:t>Et chantons</a:t>
            </a:r>
          </a:p>
          <a:p>
            <a:r>
              <a:rPr lang="fr-BE" dirty="0"/>
              <a:t>La vie qui est en nous et autour De nous</a:t>
            </a:r>
          </a:p>
          <a:p>
            <a:r>
              <a:rPr lang="fr-BE" dirty="0"/>
              <a:t>Laissons, laissons, entrer le soleil</a:t>
            </a:r>
          </a:p>
          <a:p>
            <a:r>
              <a:rPr lang="fr-BE" dirty="0"/>
              <a:t>Laissons, laissons</a:t>
            </a:r>
          </a:p>
          <a:p>
            <a:r>
              <a:rPr lang="fr-BE" dirty="0"/>
              <a:t>Laissons, laissons, entrer le soleil</a:t>
            </a:r>
          </a:p>
          <a:p>
            <a:r>
              <a:rPr lang="fr-BE" dirty="0"/>
              <a:t>Laissons, laissons</a:t>
            </a:r>
          </a:p>
        </p:txBody>
      </p:sp>
      <p:sp>
        <p:nvSpPr>
          <p:cNvPr id="3" name="Titre 2">
            <a:extLst>
              <a:ext uri="{FF2B5EF4-FFF2-40B4-BE49-F238E27FC236}">
                <a16:creationId xmlns:a16="http://schemas.microsoft.com/office/drawing/2014/main" id="{E4EF2B42-A0EC-42D4-82A8-DEBCE891794A}"/>
              </a:ext>
            </a:extLst>
          </p:cNvPr>
          <p:cNvSpPr>
            <a:spLocks noGrp="1"/>
          </p:cNvSpPr>
          <p:nvPr>
            <p:ph type="title"/>
          </p:nvPr>
        </p:nvSpPr>
        <p:spPr/>
        <p:txBody>
          <a:bodyPr/>
          <a:lstStyle/>
          <a:p>
            <a:r>
              <a:rPr lang="fr-BE" dirty="0"/>
              <a:t>Laisse</a:t>
            </a:r>
            <a:r>
              <a:rPr lang="fr-BE" baseline="0" dirty="0"/>
              <a:t> entrer le soleil (Tous)</a:t>
            </a:r>
            <a:endParaRPr lang="fr-BE" dirty="0"/>
          </a:p>
        </p:txBody>
      </p:sp>
    </p:spTree>
    <p:extLst>
      <p:ext uri="{BB962C8B-B14F-4D97-AF65-F5344CB8AC3E}">
        <p14:creationId xmlns:p14="http://schemas.microsoft.com/office/powerpoint/2010/main" val="253104355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9B771E97-7308-4CB3-9D10-6278915E52A7}"/>
              </a:ext>
            </a:extLst>
          </p:cNvPr>
          <p:cNvSpPr>
            <a:spLocks noGrp="1"/>
          </p:cNvSpPr>
          <p:nvPr>
            <p:ph idx="1"/>
          </p:nvPr>
        </p:nvSpPr>
        <p:spPr/>
        <p:txBody>
          <a:bodyPr/>
          <a:lstStyle/>
          <a:p>
            <a:r>
              <a:rPr lang="en-US" dirty="0"/>
              <a:t>Let the sun shine</a:t>
            </a:r>
          </a:p>
          <a:p>
            <a:r>
              <a:rPr lang="en-US" dirty="0"/>
              <a:t>Let the sun shine in</a:t>
            </a:r>
          </a:p>
          <a:p>
            <a:r>
              <a:rPr lang="en-US" dirty="0"/>
              <a:t>The sun shine in</a:t>
            </a:r>
          </a:p>
          <a:p>
            <a:endParaRPr lang="en-US" sz="1800" dirty="0"/>
          </a:p>
          <a:p>
            <a:r>
              <a:rPr lang="en-US" dirty="0"/>
              <a:t>Let the sun shine</a:t>
            </a:r>
          </a:p>
          <a:p>
            <a:r>
              <a:rPr lang="en-US" dirty="0"/>
              <a:t>Let the sun shine in</a:t>
            </a:r>
          </a:p>
          <a:p>
            <a:r>
              <a:rPr lang="en-US" dirty="0"/>
              <a:t>The sun shine in</a:t>
            </a:r>
          </a:p>
          <a:p>
            <a:endParaRPr lang="en-US" sz="1800" dirty="0"/>
          </a:p>
          <a:p>
            <a:r>
              <a:rPr lang="en-US" dirty="0"/>
              <a:t>Let the sun shine</a:t>
            </a:r>
          </a:p>
          <a:p>
            <a:r>
              <a:rPr lang="en-US" dirty="0"/>
              <a:t>Let the sun shine in</a:t>
            </a:r>
          </a:p>
          <a:p>
            <a:r>
              <a:rPr lang="en-US" dirty="0"/>
              <a:t>The sun shine in</a:t>
            </a:r>
            <a:endParaRPr lang="fr-BE" dirty="0"/>
          </a:p>
        </p:txBody>
      </p:sp>
      <p:sp>
        <p:nvSpPr>
          <p:cNvPr id="3" name="Titre 2">
            <a:extLst>
              <a:ext uri="{FF2B5EF4-FFF2-40B4-BE49-F238E27FC236}">
                <a16:creationId xmlns:a16="http://schemas.microsoft.com/office/drawing/2014/main" id="{E4EF2B42-A0EC-42D4-82A8-DEBCE891794A}"/>
              </a:ext>
            </a:extLst>
          </p:cNvPr>
          <p:cNvSpPr>
            <a:spLocks noGrp="1"/>
          </p:cNvSpPr>
          <p:nvPr>
            <p:ph type="title"/>
          </p:nvPr>
        </p:nvSpPr>
        <p:spPr/>
        <p:txBody>
          <a:bodyPr/>
          <a:lstStyle/>
          <a:p>
            <a:r>
              <a:rPr lang="fr-BE" dirty="0"/>
              <a:t>Laisse</a:t>
            </a:r>
            <a:r>
              <a:rPr lang="fr-BE" baseline="0" dirty="0"/>
              <a:t> entrer le soleil (Tous)</a:t>
            </a:r>
            <a:endParaRPr lang="fr-BE" dirty="0"/>
          </a:p>
        </p:txBody>
      </p:sp>
    </p:spTree>
    <p:extLst>
      <p:ext uri="{BB962C8B-B14F-4D97-AF65-F5344CB8AC3E}">
        <p14:creationId xmlns:p14="http://schemas.microsoft.com/office/powerpoint/2010/main" val="139030354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095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09CE509-303A-45D5-867C-D85DB50C829B}"/>
              </a:ext>
            </a:extLst>
          </p:cNvPr>
          <p:cNvSpPr>
            <a:spLocks noGrp="1"/>
          </p:cNvSpPr>
          <p:nvPr>
            <p:ph idx="1"/>
          </p:nvPr>
        </p:nvSpPr>
        <p:spPr/>
        <p:txBody>
          <a:bodyPr/>
          <a:lstStyle/>
          <a:p>
            <a:r>
              <a:rPr lang="fr-BE" i="0" dirty="0">
                <a:solidFill>
                  <a:srgbClr val="202124"/>
                </a:solidFill>
                <a:effectLst/>
                <a:latin typeface="arial" panose="020B0604020202020204" pitchFamily="34" charset="0"/>
              </a:rPr>
              <a:t>Danse donc, joli baladin</a:t>
            </a:r>
            <a:br>
              <a:rPr lang="fr-BE" dirty="0"/>
            </a:br>
            <a:r>
              <a:rPr lang="fr-BE" i="0" dirty="0">
                <a:solidFill>
                  <a:srgbClr val="202124"/>
                </a:solidFill>
                <a:effectLst/>
                <a:latin typeface="arial" panose="020B0604020202020204" pitchFamily="34" charset="0"/>
              </a:rPr>
              <a:t>C'est la ballade, c'est la ballade</a:t>
            </a:r>
            <a:br>
              <a:rPr lang="fr-BE" dirty="0"/>
            </a:br>
            <a:r>
              <a:rPr lang="fr-BE" i="0" dirty="0">
                <a:solidFill>
                  <a:srgbClr val="202124"/>
                </a:solidFill>
                <a:effectLst/>
                <a:latin typeface="arial" panose="020B0604020202020204" pitchFamily="34" charset="0"/>
              </a:rPr>
              <a:t>Danse donc, joli baladin</a:t>
            </a:r>
            <a:br>
              <a:rPr lang="fr-BE" dirty="0"/>
            </a:br>
            <a:r>
              <a:rPr lang="fr-BE" i="0" dirty="0">
                <a:solidFill>
                  <a:srgbClr val="202124"/>
                </a:solidFill>
                <a:effectLst/>
                <a:latin typeface="arial" panose="020B0604020202020204" pitchFamily="34" charset="0"/>
              </a:rPr>
              <a:t>C'est la ballade d'Arlequin</a:t>
            </a:r>
            <a:endParaRPr lang="fr-BE" dirty="0"/>
          </a:p>
        </p:txBody>
      </p:sp>
      <p:sp>
        <p:nvSpPr>
          <p:cNvPr id="3" name="Titre 2">
            <a:extLst>
              <a:ext uri="{FF2B5EF4-FFF2-40B4-BE49-F238E27FC236}">
                <a16:creationId xmlns:a16="http://schemas.microsoft.com/office/drawing/2014/main" id="{99B8B156-E45F-4EED-84C0-BA53F45E9464}"/>
              </a:ext>
            </a:extLst>
          </p:cNvPr>
          <p:cNvSpPr>
            <a:spLocks noGrp="1"/>
          </p:cNvSpPr>
          <p:nvPr>
            <p:ph type="title"/>
          </p:nvPr>
        </p:nvSpPr>
        <p:spPr/>
        <p:txBody>
          <a:bodyPr/>
          <a:lstStyle/>
          <a:p>
            <a:r>
              <a:rPr lang="fr-BE" dirty="0"/>
              <a:t>Love (William)</a:t>
            </a:r>
          </a:p>
        </p:txBody>
      </p:sp>
    </p:spTree>
    <p:extLst>
      <p:ext uri="{BB962C8B-B14F-4D97-AF65-F5344CB8AC3E}">
        <p14:creationId xmlns:p14="http://schemas.microsoft.com/office/powerpoint/2010/main" val="201697596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7B5D9EA-02DF-49EC-AEF3-3DADA287CD0F}"/>
              </a:ext>
            </a:extLst>
          </p:cNvPr>
          <p:cNvSpPr>
            <a:spLocks noGrp="1"/>
          </p:cNvSpPr>
          <p:nvPr>
            <p:ph idx="1"/>
          </p:nvPr>
        </p:nvSpPr>
        <p:spPr/>
        <p:txBody>
          <a:bodyPr/>
          <a:lstStyle/>
          <a:p>
            <a:endParaRPr lang="fr-BE"/>
          </a:p>
        </p:txBody>
      </p:sp>
      <p:sp>
        <p:nvSpPr>
          <p:cNvPr id="2" name="Titre 1">
            <a:extLst>
              <a:ext uri="{FF2B5EF4-FFF2-40B4-BE49-F238E27FC236}">
                <a16:creationId xmlns:a16="http://schemas.microsoft.com/office/drawing/2014/main" id="{5D3CCD66-A64D-42A9-BB96-309558843059}"/>
              </a:ext>
            </a:extLst>
          </p:cNvPr>
          <p:cNvSpPr>
            <a:spLocks noGrp="1"/>
          </p:cNvSpPr>
          <p:nvPr>
            <p:ph type="title"/>
          </p:nvPr>
        </p:nvSpPr>
        <p:spPr>
          <a:prstGeom prst="rect">
            <a:avLst/>
          </a:prstGeom>
        </p:spPr>
        <p:txBody>
          <a:bodyPr/>
          <a:lstStyle/>
          <a:p>
            <a:r>
              <a:rPr lang="fr-BE" sz="1200" dirty="0">
                <a:effectLst/>
                <a:latin typeface="Calibri" panose="020F0502020204030204" pitchFamily="34" charset="0"/>
                <a:ea typeface="Calibri" panose="020F0502020204030204" pitchFamily="34" charset="0"/>
                <a:cs typeface="Times New Roman" panose="02020603050405020304" pitchFamily="18" charset="0"/>
              </a:rPr>
              <a:t>Pays de Charleroi</a:t>
            </a:r>
            <a:endParaRPr lang="fr-BE" dirty="0"/>
          </a:p>
        </p:txBody>
      </p:sp>
      <p:pic>
        <p:nvPicPr>
          <p:cNvPr id="31746" name="Picture 2" descr="Résultat de recherche d'images pour &quot;terrils charleroi&quot;">
            <a:extLst>
              <a:ext uri="{FF2B5EF4-FFF2-40B4-BE49-F238E27FC236}">
                <a16:creationId xmlns:a16="http://schemas.microsoft.com/office/drawing/2014/main" id="{7ABCDAA5-AC1E-4DD9-94E7-B31ADB487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67268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a:extLst>
              <a:ext uri="{FF2B5EF4-FFF2-40B4-BE49-F238E27FC236}">
                <a16:creationId xmlns:a16="http://schemas.microsoft.com/office/drawing/2014/main" id="{7332214B-5B51-4ED9-B3B3-113B4BB63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284538"/>
            <a:ext cx="9117012" cy="3573462"/>
          </a:xfrm>
          <a:prstGeom prst="rect">
            <a:avLst/>
          </a:prstGeom>
          <a:noFill/>
          <a:ln>
            <a:noFill/>
          </a:ln>
          <a:effectLst/>
          <a:extLst>
            <a:ext uri="{909E8E84-426E-40DD-AFC4-6F175D3DCCD1}">
              <a14:hiddenFill xmlns:a14="http://schemas.microsoft.com/office/drawing/2010/main">
                <a:blipFill dpi="0" rotWithShape="0">
                  <a:blip/>
                  <a:srcRect b="999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36" name="Text Box 3">
            <a:extLst>
              <a:ext uri="{FF2B5EF4-FFF2-40B4-BE49-F238E27FC236}">
                <a16:creationId xmlns:a16="http://schemas.microsoft.com/office/drawing/2014/main" id="{7FBC8AFD-5910-4588-B924-34E6DEAD0CC2}"/>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buClrTx/>
              <a:buFontTx/>
              <a:buNone/>
            </a:pPr>
            <a:r>
              <a:rPr lang="fr-BE" altLang="fr-FR" sz="1000" i="1" dirty="0"/>
              <a:t>Pays de Charleroi (tous</a:t>
            </a:r>
            <a:r>
              <a:rPr lang="fr-BE" altLang="fr-FR" sz="1000" i="1" dirty="0">
                <a:solidFill>
                  <a:srgbClr val="000000"/>
                </a:solidFill>
              </a:rPr>
              <a:t>)</a:t>
            </a:r>
            <a:br>
              <a:rPr lang="fr-FR" altLang="fr-FR" sz="1000" i="1" dirty="0">
                <a:solidFill>
                  <a:srgbClr val="000000"/>
                </a:solidFill>
              </a:rPr>
            </a:br>
            <a:endParaRPr lang="fr-FR" altLang="fr-FR" sz="1000" i="1" dirty="0">
              <a:solidFill>
                <a:srgbClr val="000000"/>
              </a:solidFill>
            </a:endParaRPr>
          </a:p>
        </p:txBody>
      </p:sp>
      <p:pic>
        <p:nvPicPr>
          <p:cNvPr id="120837" name="Picture 4">
            <a:extLst>
              <a:ext uri="{FF2B5EF4-FFF2-40B4-BE49-F238E27FC236}">
                <a16:creationId xmlns:a16="http://schemas.microsoft.com/office/drawing/2014/main" id="{28C5A4CB-340E-4128-B2D3-37D70849D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750" y="44451"/>
            <a:ext cx="1856250" cy="2733242"/>
          </a:xfrm>
          <a:prstGeom prst="rect">
            <a:avLst/>
          </a:prstGeom>
          <a:noFill/>
          <a:ln>
            <a:noFill/>
          </a:ln>
          <a:effectLst/>
          <a:extLst>
            <a:ext uri="{909E8E84-426E-40DD-AFC4-6F175D3DCCD1}">
              <a14:hiddenFill xmlns:a14="http://schemas.microsoft.com/office/drawing/2010/main">
                <a:blipFill dpi="0" rotWithShape="0">
                  <a:blip/>
                  <a:srcRect l="16013" r="160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Espace réservé du contenu 3">
            <a:extLst>
              <a:ext uri="{FF2B5EF4-FFF2-40B4-BE49-F238E27FC236}">
                <a16:creationId xmlns:a16="http://schemas.microsoft.com/office/drawing/2014/main" id="{C5536A95-CF15-4F79-A922-2597B9BE5AF2}"/>
              </a:ext>
            </a:extLst>
          </p:cNvPr>
          <p:cNvSpPr>
            <a:spLocks noGrp="1"/>
          </p:cNvSpPr>
          <p:nvPr>
            <p:ph idx="1"/>
          </p:nvPr>
        </p:nvSpPr>
        <p:spPr/>
        <p:txBody>
          <a:bodyPr/>
          <a:lstStyle/>
          <a:p>
            <a:pPr eaLnBrk="1" hangingPunct="1">
              <a:buClrTx/>
              <a:buFontTx/>
              <a:buNone/>
            </a:pPr>
            <a:r>
              <a:rPr lang="fr-BE" altLang="fr-FR" sz="3600" b="1" i="1" dirty="0">
                <a:solidFill>
                  <a:schemeClr val="tx1"/>
                </a:solidFill>
                <a:latin typeface="Calibri" panose="020F0502020204030204" pitchFamily="34" charset="0"/>
                <a:cs typeface="Calibri" panose="020F0502020204030204" pitchFamily="34" charset="0"/>
              </a:rPr>
              <a:t>J’ai de maintes cités</a:t>
            </a:r>
          </a:p>
          <a:p>
            <a:pPr eaLnBrk="1" hangingPunct="1">
              <a:buClrTx/>
              <a:buFontTx/>
              <a:buNone/>
            </a:pPr>
            <a:r>
              <a:rPr lang="fr-BE" altLang="fr-FR" sz="3600" b="1" i="1" dirty="0">
                <a:solidFill>
                  <a:schemeClr val="tx1"/>
                </a:solidFill>
                <a:latin typeface="Calibri" panose="020F0502020204030204" pitchFamily="34" charset="0"/>
                <a:cs typeface="Calibri" panose="020F0502020204030204" pitchFamily="34" charset="0"/>
              </a:rPr>
              <a:t>Contemplé les merveilles :</a:t>
            </a:r>
          </a:p>
          <a:p>
            <a:pPr eaLnBrk="1" hangingPunct="1">
              <a:buClrTx/>
              <a:buFontTx/>
              <a:buNone/>
            </a:pPr>
            <a:r>
              <a:rPr lang="fr-BE" altLang="fr-FR" sz="3600" b="1" i="1" dirty="0">
                <a:solidFill>
                  <a:schemeClr val="tx1"/>
                </a:solidFill>
                <a:latin typeface="Calibri" panose="020F0502020204030204" pitchFamily="34" charset="0"/>
                <a:cs typeface="Calibri" panose="020F0502020204030204" pitchFamily="34" charset="0"/>
              </a:rPr>
              <a:t>Leurs palais tant vantés,</a:t>
            </a:r>
          </a:p>
          <a:p>
            <a:pPr eaLnBrk="1" hangingPunct="1">
              <a:buClrTx/>
              <a:buFontTx/>
              <a:buNone/>
            </a:pPr>
            <a:r>
              <a:rPr lang="fr-BE" altLang="fr-FR" sz="3600" b="1" i="1" dirty="0">
                <a:solidFill>
                  <a:schemeClr val="tx1"/>
                </a:solidFill>
                <a:latin typeface="Calibri" panose="020F0502020204030204" pitchFamily="34" charset="0"/>
                <a:cs typeface="Calibri" panose="020F0502020204030204" pitchFamily="34" charset="0"/>
              </a:rPr>
              <a:t>Aux splendeurs sans pareilles.</a:t>
            </a:r>
          </a:p>
          <a:p>
            <a:pPr eaLnBrk="1" hangingPunct="1">
              <a:buClrTx/>
              <a:buFontTx/>
              <a:buNone/>
            </a:pPr>
            <a:endParaRPr lang="fr-BE" altLang="fr-FR" sz="3600" b="1" i="1" dirty="0">
              <a:latin typeface="Calibri" panose="020F0502020204030204" pitchFamily="34" charset="0"/>
              <a:cs typeface="Calibri" panose="020F0502020204030204" pitchFamily="34" charset="0"/>
            </a:endParaRPr>
          </a:p>
          <a:p>
            <a:pPr eaLnBrk="1" hangingPunct="1">
              <a:buClrTx/>
              <a:buFontTx/>
              <a:buNone/>
            </a:pPr>
            <a:r>
              <a:rPr lang="fr-BE" altLang="fr-FR" sz="3600" b="1" i="1" dirty="0">
                <a:solidFill>
                  <a:schemeClr val="bg1">
                    <a:lumMod val="95000"/>
                  </a:schemeClr>
                </a:solidFill>
                <a:latin typeface="Calibri" panose="020F0502020204030204" pitchFamily="34" charset="0"/>
                <a:cs typeface="Calibri" panose="020F0502020204030204" pitchFamily="34" charset="0"/>
              </a:rPr>
              <a:t>De ces beaux monuments,</a:t>
            </a:r>
          </a:p>
          <a:p>
            <a:pPr eaLnBrk="1" hangingPunct="1">
              <a:buClrTx/>
              <a:buFontTx/>
              <a:buNone/>
            </a:pPr>
            <a:r>
              <a:rPr lang="fr-BE" altLang="fr-FR" sz="3600" b="1" i="1" dirty="0">
                <a:solidFill>
                  <a:schemeClr val="bg1">
                    <a:lumMod val="95000"/>
                  </a:schemeClr>
                </a:solidFill>
                <a:latin typeface="Calibri" panose="020F0502020204030204" pitchFamily="34" charset="0"/>
                <a:cs typeface="Calibri" panose="020F0502020204030204" pitchFamily="34" charset="0"/>
              </a:rPr>
              <a:t>Admirant la structure,</a:t>
            </a:r>
          </a:p>
          <a:p>
            <a:pPr eaLnBrk="1" hangingPunct="1">
              <a:buClrTx/>
              <a:buFontTx/>
              <a:buNone/>
            </a:pPr>
            <a:r>
              <a:rPr lang="fr-BE" altLang="fr-FR" sz="3600" b="1" i="1" dirty="0">
                <a:solidFill>
                  <a:schemeClr val="bg1">
                    <a:lumMod val="95000"/>
                  </a:schemeClr>
                </a:solidFill>
                <a:latin typeface="Calibri" panose="020F0502020204030204" pitchFamily="34" charset="0"/>
                <a:cs typeface="Calibri" panose="020F0502020204030204" pitchFamily="34" charset="0"/>
              </a:rPr>
              <a:t>Je regrettais nos champs</a:t>
            </a:r>
          </a:p>
          <a:p>
            <a:pPr eaLnBrk="1" hangingPunct="1">
              <a:buClrTx/>
              <a:buFontTx/>
              <a:buNone/>
            </a:pPr>
            <a:r>
              <a:rPr lang="fr-BE" altLang="fr-FR" sz="3600" b="1" i="1" dirty="0">
                <a:solidFill>
                  <a:schemeClr val="bg1">
                    <a:lumMod val="95000"/>
                  </a:schemeClr>
                </a:solidFill>
                <a:latin typeface="Calibri" panose="020F0502020204030204" pitchFamily="34" charset="0"/>
                <a:cs typeface="Calibri" panose="020F0502020204030204" pitchFamily="34" charset="0"/>
              </a:rPr>
              <a:t>Et leur verte parure</a:t>
            </a:r>
          </a:p>
          <a:p>
            <a:pPr eaLnBrk="1" hangingPunct="1">
              <a:buClrTx/>
              <a:buFontTx/>
              <a:buNone/>
            </a:pPr>
            <a:r>
              <a:rPr lang="fr-BE" altLang="fr-FR" sz="3600" b="1" i="1" dirty="0">
                <a:solidFill>
                  <a:schemeClr val="bg1">
                    <a:lumMod val="95000"/>
                  </a:schemeClr>
                </a:solidFill>
                <a:latin typeface="Calibri" panose="020F0502020204030204" pitchFamily="34" charset="0"/>
                <a:cs typeface="Calibri" panose="020F0502020204030204" pitchFamily="34" charset="0"/>
              </a:rPr>
              <a:t>Qu’annonce le printemps.</a:t>
            </a:r>
          </a:p>
          <a:p>
            <a:endParaRPr lang="fr-BE" dirty="0"/>
          </a:p>
        </p:txBody>
      </p:sp>
      <p:sp>
        <p:nvSpPr>
          <p:cNvPr id="3" name="Titre 2">
            <a:extLst>
              <a:ext uri="{FF2B5EF4-FFF2-40B4-BE49-F238E27FC236}">
                <a16:creationId xmlns:a16="http://schemas.microsoft.com/office/drawing/2014/main" id="{1B79DF30-F35F-419E-9A62-5694C32A1985}"/>
              </a:ext>
            </a:extLst>
          </p:cNvPr>
          <p:cNvSpPr>
            <a:spLocks noGrp="1"/>
          </p:cNvSpPr>
          <p:nvPr>
            <p:ph type="title"/>
          </p:nvPr>
        </p:nvSpPr>
        <p:spPr/>
        <p:txBody>
          <a:bodyPr/>
          <a:lstStyle/>
          <a:p>
            <a:endParaRPr lang="fr-BE" dirty="0"/>
          </a:p>
        </p:txBody>
      </p:sp>
    </p:spTree>
  </p:cSld>
  <p:clrMapOvr>
    <a:masterClrMapping/>
  </p:clrMapOvr>
  <p:transition spd="med"/>
  <p:timing>
    <p:tnLst>
      <p:par>
        <p:cTn id="1" dur="indefinite" restart="never" nodeType="tmRoot">
          <p:childTnLst>
            <p:par>
              <p:cTn id="2" fill="hold" nodeType="interactiveSeq"/>
            </p:par>
            <p:seq concurrent="1" nextAc="seek">
              <p:cTn id="3" dur="indefinite"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a:extLst>
              <a:ext uri="{FF2B5EF4-FFF2-40B4-BE49-F238E27FC236}">
                <a16:creationId xmlns:a16="http://schemas.microsoft.com/office/drawing/2014/main" id="{353388FD-A9EE-4928-A983-11362642B721}"/>
              </a:ext>
            </a:extLst>
          </p:cNvPr>
          <p:cNvSpPr>
            <a:spLocks noChangeArrowheads="1"/>
          </p:cNvSpPr>
          <p:nvPr/>
        </p:nvSpPr>
        <p:spPr bwMode="auto">
          <a:xfrm>
            <a:off x="261938" y="2997200"/>
            <a:ext cx="7740650" cy="3476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Pays de Charleroi, </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C’est toi que je préfère !</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Le plus beau coin de terre.</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A mes yeux, oui, c’est toi ! </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A mes yeux, oui, c’est toi !</a:t>
            </a:r>
          </a:p>
        </p:txBody>
      </p:sp>
      <p:sp>
        <p:nvSpPr>
          <p:cNvPr id="121859" name="Text Box 2">
            <a:extLst>
              <a:ext uri="{FF2B5EF4-FFF2-40B4-BE49-F238E27FC236}">
                <a16:creationId xmlns:a16="http://schemas.microsoft.com/office/drawing/2014/main" id="{CACB5936-AA60-44AA-A0D8-7B23C183F5F2}"/>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buClrTx/>
              <a:buFontTx/>
              <a:buNone/>
            </a:pPr>
            <a:r>
              <a:rPr lang="fr-BE" altLang="fr-FR" sz="1000" i="1">
                <a:solidFill>
                  <a:srgbClr val="000000"/>
                </a:solidFill>
              </a:rPr>
              <a:t>Pays de Charleroi (tous)</a:t>
            </a:r>
            <a:br>
              <a:rPr lang="fr-FR" altLang="fr-FR" sz="1000" i="1">
                <a:solidFill>
                  <a:srgbClr val="000000"/>
                </a:solidFill>
              </a:rPr>
            </a:br>
            <a:endParaRPr lang="fr-FR" altLang="fr-FR" sz="1000" i="1">
              <a:solidFill>
                <a:srgbClr val="000000"/>
              </a:solidFill>
            </a:endParaRPr>
          </a:p>
        </p:txBody>
      </p:sp>
      <p:pic>
        <p:nvPicPr>
          <p:cNvPr id="121860" name="Picture 3">
            <a:extLst>
              <a:ext uri="{FF2B5EF4-FFF2-40B4-BE49-F238E27FC236}">
                <a16:creationId xmlns:a16="http://schemas.microsoft.com/office/drawing/2014/main" id="{35BFA4B3-0025-4280-91A0-F0FE42283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303213"/>
            <a:ext cx="2398712" cy="2909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3">
            <a:extLst>
              <a:ext uri="{FF2B5EF4-FFF2-40B4-BE49-F238E27FC236}">
                <a16:creationId xmlns:a16="http://schemas.microsoft.com/office/drawing/2014/main" id="{FA333849-60F8-4164-A544-F4ED0D0AF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1" y="984428"/>
            <a:ext cx="4895849" cy="57506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1">
            <a:extLst>
              <a:ext uri="{FF2B5EF4-FFF2-40B4-BE49-F238E27FC236}">
                <a16:creationId xmlns:a16="http://schemas.microsoft.com/office/drawing/2014/main" id="{E4148E33-C77C-4110-8F95-92E7E5B080AD}"/>
              </a:ext>
            </a:extLst>
          </p:cNvPr>
          <p:cNvSpPr>
            <a:spLocks noChangeArrowheads="1"/>
          </p:cNvSpPr>
          <p:nvPr/>
        </p:nvSpPr>
        <p:spPr bwMode="auto">
          <a:xfrm>
            <a:off x="250825" y="1125538"/>
            <a:ext cx="6913563" cy="5575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90000"/>
              </a:lnSpc>
              <a:buClrTx/>
              <a:buFontTx/>
              <a:buNone/>
            </a:pPr>
            <a:r>
              <a:rPr lang="fr-BE" altLang="fr-FR" sz="4400" b="1" i="1" dirty="0">
                <a:solidFill>
                  <a:srgbClr val="000000"/>
                </a:solidFill>
                <a:latin typeface="+mn-lt"/>
              </a:rPr>
              <a:t>J’aime à voir réunis,</a:t>
            </a:r>
          </a:p>
          <a:p>
            <a:pPr eaLnBrk="1" hangingPunct="1">
              <a:lnSpc>
                <a:spcPct val="90000"/>
              </a:lnSpc>
              <a:buClrTx/>
              <a:buFontTx/>
              <a:buNone/>
            </a:pPr>
            <a:r>
              <a:rPr lang="fr-BE" altLang="fr-FR" sz="4400" b="1" i="1" dirty="0">
                <a:solidFill>
                  <a:srgbClr val="000000"/>
                </a:solidFill>
                <a:latin typeface="+mn-lt"/>
              </a:rPr>
              <a:t>Au jour de la quinzaine,</a:t>
            </a:r>
          </a:p>
          <a:p>
            <a:pPr eaLnBrk="1" hangingPunct="1">
              <a:lnSpc>
                <a:spcPct val="90000"/>
              </a:lnSpc>
              <a:buClrTx/>
              <a:buFontTx/>
              <a:buNone/>
            </a:pPr>
            <a:r>
              <a:rPr lang="fr-BE" altLang="fr-FR" sz="4400" b="1" i="1" dirty="0">
                <a:solidFill>
                  <a:srgbClr val="000000"/>
                </a:solidFill>
                <a:latin typeface="+mn-lt"/>
              </a:rPr>
              <a:t>Les enfants du pays</a:t>
            </a:r>
          </a:p>
          <a:p>
            <a:pPr eaLnBrk="1" hangingPunct="1">
              <a:lnSpc>
                <a:spcPct val="90000"/>
              </a:lnSpc>
              <a:buClrTx/>
              <a:buFontTx/>
              <a:buNone/>
            </a:pPr>
            <a:r>
              <a:rPr lang="fr-BE" altLang="fr-FR" sz="4400" b="1" i="1" dirty="0">
                <a:solidFill>
                  <a:srgbClr val="000000"/>
                </a:solidFill>
                <a:latin typeface="+mn-lt"/>
              </a:rPr>
              <a:t>Buvant à chopes pleines ;</a:t>
            </a:r>
          </a:p>
          <a:p>
            <a:pPr eaLnBrk="1" hangingPunct="1">
              <a:lnSpc>
                <a:spcPct val="90000"/>
              </a:lnSpc>
              <a:buClrTx/>
              <a:buFontTx/>
              <a:buNone/>
            </a:pPr>
            <a:r>
              <a:rPr lang="fr-BE" altLang="fr-FR" sz="4400" b="1" i="1" dirty="0">
                <a:solidFill>
                  <a:srgbClr val="000000"/>
                </a:solidFill>
                <a:latin typeface="+mn-lt"/>
              </a:rPr>
              <a:t>La bière coule à flots,</a:t>
            </a:r>
          </a:p>
          <a:p>
            <a:pPr eaLnBrk="1" hangingPunct="1">
              <a:lnSpc>
                <a:spcPct val="90000"/>
              </a:lnSpc>
              <a:buClrTx/>
              <a:buFontTx/>
              <a:buNone/>
            </a:pPr>
            <a:r>
              <a:rPr lang="fr-BE" altLang="fr-FR" sz="4400" b="1" i="1" dirty="0">
                <a:solidFill>
                  <a:srgbClr val="000000"/>
                </a:solidFill>
                <a:latin typeface="+mn-lt"/>
              </a:rPr>
              <a:t>Pétillante et mousseuse ;</a:t>
            </a:r>
          </a:p>
          <a:p>
            <a:pPr eaLnBrk="1" hangingPunct="1">
              <a:lnSpc>
                <a:spcPct val="90000"/>
              </a:lnSpc>
              <a:buClrTx/>
              <a:buFontTx/>
              <a:buNone/>
            </a:pPr>
            <a:r>
              <a:rPr lang="fr-BE" altLang="fr-FR" sz="4400" b="1" i="1" dirty="0">
                <a:solidFill>
                  <a:srgbClr val="000000"/>
                </a:solidFill>
                <a:latin typeface="+mn-lt"/>
              </a:rPr>
              <a:t>J’aime le bruit des pots</a:t>
            </a:r>
          </a:p>
          <a:p>
            <a:pPr eaLnBrk="1" hangingPunct="1">
              <a:lnSpc>
                <a:spcPct val="90000"/>
              </a:lnSpc>
              <a:buClrTx/>
              <a:buFontTx/>
              <a:buNone/>
            </a:pPr>
            <a:r>
              <a:rPr lang="fr-BE" altLang="fr-FR" sz="4400" b="1" i="1" dirty="0">
                <a:solidFill>
                  <a:srgbClr val="000000"/>
                </a:solidFill>
                <a:latin typeface="+mn-lt"/>
              </a:rPr>
              <a:t>Et la chanson joyeuse</a:t>
            </a:r>
          </a:p>
          <a:p>
            <a:pPr eaLnBrk="1" hangingPunct="1">
              <a:lnSpc>
                <a:spcPct val="90000"/>
              </a:lnSpc>
              <a:buClrTx/>
              <a:buFontTx/>
              <a:buNone/>
            </a:pPr>
            <a:r>
              <a:rPr lang="fr-BE" altLang="fr-FR" sz="4400" b="1" i="1" dirty="0">
                <a:solidFill>
                  <a:srgbClr val="000000"/>
                </a:solidFill>
                <a:latin typeface="+mn-lt"/>
              </a:rPr>
              <a:t>Qui fait dire aux échos :</a:t>
            </a:r>
          </a:p>
        </p:txBody>
      </p:sp>
      <p:sp>
        <p:nvSpPr>
          <p:cNvPr id="124931" name="Text Box 2">
            <a:extLst>
              <a:ext uri="{FF2B5EF4-FFF2-40B4-BE49-F238E27FC236}">
                <a16:creationId xmlns:a16="http://schemas.microsoft.com/office/drawing/2014/main" id="{AE8FCDB8-9AD2-47FC-BBEB-BA2242F61F5B}"/>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buClrTx/>
              <a:buFontTx/>
              <a:buNone/>
            </a:pPr>
            <a:r>
              <a:rPr lang="fr-BE" altLang="fr-FR" sz="1000" i="1">
                <a:solidFill>
                  <a:srgbClr val="000000"/>
                </a:solidFill>
              </a:rPr>
              <a:t>Pays de Charleroi (tous)</a:t>
            </a:r>
            <a:br>
              <a:rPr lang="fr-FR" altLang="fr-FR" sz="1000" i="1">
                <a:solidFill>
                  <a:srgbClr val="000000"/>
                </a:solidFill>
              </a:rPr>
            </a:br>
            <a:endParaRPr lang="fr-FR" altLang="fr-FR" sz="1000" i="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a:extLst>
              <a:ext uri="{FF2B5EF4-FFF2-40B4-BE49-F238E27FC236}">
                <a16:creationId xmlns:a16="http://schemas.microsoft.com/office/drawing/2014/main" id="{D6322ADF-4504-432C-B447-18EEB07BF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260350"/>
            <a:ext cx="3005137" cy="332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5" name="Rectangle 2">
            <a:extLst>
              <a:ext uri="{FF2B5EF4-FFF2-40B4-BE49-F238E27FC236}">
                <a16:creationId xmlns:a16="http://schemas.microsoft.com/office/drawing/2014/main" id="{8D5740D4-DBFA-4ADF-BA19-4F146107CEC2}"/>
              </a:ext>
            </a:extLst>
          </p:cNvPr>
          <p:cNvSpPr>
            <a:spLocks noChangeArrowheads="1"/>
          </p:cNvSpPr>
          <p:nvPr/>
        </p:nvSpPr>
        <p:spPr bwMode="auto">
          <a:xfrm>
            <a:off x="184150" y="3068638"/>
            <a:ext cx="8564563" cy="3476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Pays de Charleroi, </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C’est toi que je préfère !</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Le plus beau coin de terre.</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A mes yeux, oui, c’est toi ! </a:t>
            </a:r>
          </a:p>
          <a:p>
            <a:pPr eaLnBrk="1" hangingPunct="1">
              <a:lnSpc>
                <a:spcPct val="100000"/>
              </a:lnSpc>
              <a:buClrTx/>
              <a:buFontTx/>
              <a:buNone/>
            </a:pPr>
            <a:r>
              <a:rPr lang="fr-BE" altLang="fr-FR" sz="4400" b="1" dirty="0">
                <a:solidFill>
                  <a:srgbClr val="FF0000"/>
                </a:solidFill>
                <a:effectLst>
                  <a:outerShdw blurRad="38100" dist="38100" dir="2700000" algn="tl">
                    <a:srgbClr val="000000">
                      <a:alpha val="43137"/>
                    </a:srgbClr>
                  </a:outerShdw>
                </a:effectLst>
                <a:latin typeface="+mn-lt"/>
              </a:rPr>
              <a:t>A mes yeux, oui, c’est toi !</a:t>
            </a:r>
          </a:p>
        </p:txBody>
      </p:sp>
      <p:sp>
        <p:nvSpPr>
          <p:cNvPr id="125956" name="Text Box 3">
            <a:extLst>
              <a:ext uri="{FF2B5EF4-FFF2-40B4-BE49-F238E27FC236}">
                <a16:creationId xmlns:a16="http://schemas.microsoft.com/office/drawing/2014/main" id="{A0B5365F-9A43-4A1B-ABD0-5E08DE356F3F}"/>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buClrTx/>
              <a:buFontTx/>
              <a:buNone/>
            </a:pPr>
            <a:r>
              <a:rPr lang="fr-BE" altLang="fr-FR" sz="1000" i="1">
                <a:solidFill>
                  <a:srgbClr val="000000"/>
                </a:solidFill>
              </a:rPr>
              <a:t>Pays de Charleroi (tous)</a:t>
            </a:r>
            <a:br>
              <a:rPr lang="fr-FR" altLang="fr-FR" sz="1000" i="1">
                <a:solidFill>
                  <a:srgbClr val="000000"/>
                </a:solidFill>
              </a:rPr>
            </a:br>
            <a:endParaRPr lang="fr-FR" altLang="fr-FR" sz="1000" i="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9488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46C5E9-23D6-41F5-8A0B-988273774CB5}"/>
              </a:ext>
            </a:extLst>
          </p:cNvPr>
          <p:cNvSpPr/>
          <p:nvPr/>
        </p:nvSpPr>
        <p:spPr>
          <a:xfrm>
            <a:off x="251520" y="4509120"/>
            <a:ext cx="4152099" cy="1466235"/>
          </a:xfrm>
          <a:prstGeom prst="rect">
            <a:avLst/>
          </a:prstGeom>
          <a:noFill/>
        </p:spPr>
        <p:txBody>
          <a:bodyPr wrap="none" lIns="91440" tIns="45720" rIns="91440" bIns="45720">
            <a:spAutoFit/>
            <a:scene3d>
              <a:camera prst="isometricLeftDown"/>
              <a:lightRig rig="threePt" dir="t"/>
            </a:scene3d>
          </a:bodyPr>
          <a:lstStyle/>
          <a:p>
            <a:pPr algn="ctr"/>
            <a:r>
              <a:rPr lang="fr-FR" sz="9600" b="1" cap="none" spc="0" dirty="0">
                <a:ln w="22225">
                  <a:solidFill>
                    <a:srgbClr val="C00000"/>
                  </a:solidFill>
                  <a:prstDash val="solid"/>
                </a:ln>
                <a:solidFill>
                  <a:srgbClr val="C00000"/>
                </a:solidFill>
                <a:effectLst/>
              </a:rPr>
              <a:t>Merci !</a:t>
            </a:r>
          </a:p>
        </p:txBody>
      </p:sp>
      <p:sp>
        <p:nvSpPr>
          <p:cNvPr id="10" name="Rectangle 9">
            <a:extLst>
              <a:ext uri="{FF2B5EF4-FFF2-40B4-BE49-F238E27FC236}">
                <a16:creationId xmlns:a16="http://schemas.microsoft.com/office/drawing/2014/main" id="{1F049855-A0B4-4C54-80F2-5EAD47EAC28D}"/>
              </a:ext>
            </a:extLst>
          </p:cNvPr>
          <p:cNvSpPr/>
          <p:nvPr/>
        </p:nvSpPr>
        <p:spPr>
          <a:xfrm>
            <a:off x="4991901" y="4509119"/>
            <a:ext cx="4152099" cy="1466235"/>
          </a:xfrm>
          <a:prstGeom prst="rect">
            <a:avLst/>
          </a:prstGeom>
          <a:noFill/>
          <a:scene3d>
            <a:camera prst="isometricRightUp"/>
            <a:lightRig rig="threePt" dir="t"/>
          </a:scene3d>
        </p:spPr>
        <p:txBody>
          <a:bodyPr wrap="none" lIns="91440" tIns="45720" rIns="91440" bIns="45720">
            <a:spAutoFit/>
            <a:scene3d>
              <a:camera prst="isometricLeftDown"/>
              <a:lightRig rig="threePt" dir="t"/>
            </a:scene3d>
          </a:bodyPr>
          <a:lstStyle/>
          <a:p>
            <a:pPr algn="ctr"/>
            <a:r>
              <a:rPr lang="fr-FR" sz="9600" b="1" cap="none" spc="0" dirty="0">
                <a:ln w="22225">
                  <a:solidFill>
                    <a:srgbClr val="C00000"/>
                  </a:solidFill>
                  <a:prstDash val="solid"/>
                </a:ln>
                <a:solidFill>
                  <a:srgbClr val="C00000"/>
                </a:solidFill>
                <a:effectLst/>
              </a:rPr>
              <a:t>Merci !</a:t>
            </a:r>
          </a:p>
        </p:txBody>
      </p:sp>
      <p:sp>
        <p:nvSpPr>
          <p:cNvPr id="11" name="Rectangle 10">
            <a:extLst>
              <a:ext uri="{FF2B5EF4-FFF2-40B4-BE49-F238E27FC236}">
                <a16:creationId xmlns:a16="http://schemas.microsoft.com/office/drawing/2014/main" id="{9B1F2437-025D-4B72-934C-AEE04EB7AFA7}"/>
              </a:ext>
            </a:extLst>
          </p:cNvPr>
          <p:cNvSpPr/>
          <p:nvPr/>
        </p:nvSpPr>
        <p:spPr>
          <a:xfrm>
            <a:off x="251520" y="759368"/>
            <a:ext cx="4152099" cy="1466235"/>
          </a:xfrm>
          <a:prstGeom prst="rect">
            <a:avLst/>
          </a:prstGeom>
          <a:noFill/>
          <a:scene3d>
            <a:camera prst="isometricRightUp"/>
            <a:lightRig rig="threePt" dir="t"/>
          </a:scene3d>
        </p:spPr>
        <p:txBody>
          <a:bodyPr wrap="none" lIns="91440" tIns="45720" rIns="91440" bIns="45720">
            <a:spAutoFit/>
            <a:scene3d>
              <a:camera prst="isometricLeftDown"/>
              <a:lightRig rig="threePt" dir="t"/>
            </a:scene3d>
          </a:bodyPr>
          <a:lstStyle/>
          <a:p>
            <a:pPr algn="ctr"/>
            <a:r>
              <a:rPr lang="fr-FR" sz="9600" b="1" cap="none" spc="0" dirty="0">
                <a:ln w="22225">
                  <a:solidFill>
                    <a:srgbClr val="C00000"/>
                  </a:solidFill>
                  <a:prstDash val="solid"/>
                </a:ln>
                <a:solidFill>
                  <a:srgbClr val="C00000"/>
                </a:solidFill>
                <a:effectLst/>
              </a:rPr>
              <a:t>Merci !</a:t>
            </a:r>
          </a:p>
        </p:txBody>
      </p:sp>
      <p:sp>
        <p:nvSpPr>
          <p:cNvPr id="12" name="Rectangle 11">
            <a:extLst>
              <a:ext uri="{FF2B5EF4-FFF2-40B4-BE49-F238E27FC236}">
                <a16:creationId xmlns:a16="http://schemas.microsoft.com/office/drawing/2014/main" id="{6D0B6D44-A912-4F1B-8107-44586FC6D7D0}"/>
              </a:ext>
            </a:extLst>
          </p:cNvPr>
          <p:cNvSpPr/>
          <p:nvPr/>
        </p:nvSpPr>
        <p:spPr>
          <a:xfrm>
            <a:off x="4989186" y="856547"/>
            <a:ext cx="4152099" cy="1466235"/>
          </a:xfrm>
          <a:prstGeom prst="rect">
            <a:avLst/>
          </a:prstGeom>
          <a:noFill/>
        </p:spPr>
        <p:txBody>
          <a:bodyPr wrap="none" lIns="91440" tIns="45720" rIns="91440" bIns="45720">
            <a:spAutoFit/>
            <a:scene3d>
              <a:camera prst="isometricLeftDown"/>
              <a:lightRig rig="threePt" dir="t"/>
            </a:scene3d>
          </a:bodyPr>
          <a:lstStyle/>
          <a:p>
            <a:pPr algn="ctr"/>
            <a:r>
              <a:rPr lang="fr-FR" sz="9600" b="1" cap="none" spc="0" dirty="0">
                <a:ln w="22225">
                  <a:solidFill>
                    <a:srgbClr val="C00000"/>
                  </a:solidFill>
                  <a:prstDash val="solid"/>
                </a:ln>
                <a:solidFill>
                  <a:srgbClr val="C00000"/>
                </a:solidFill>
                <a:effectLst/>
              </a:rPr>
              <a:t>Merci !</a:t>
            </a:r>
          </a:p>
        </p:txBody>
      </p:sp>
      <p:pic>
        <p:nvPicPr>
          <p:cNvPr id="7" name="Picture 4">
            <a:extLst>
              <a:ext uri="{FF2B5EF4-FFF2-40B4-BE49-F238E27FC236}">
                <a16:creationId xmlns:a16="http://schemas.microsoft.com/office/drawing/2014/main" id="{A30E1909-510C-4475-977F-C236803D2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12" y="2012821"/>
            <a:ext cx="2339975" cy="2852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re 1">
            <a:extLst>
              <a:ext uri="{FF2B5EF4-FFF2-40B4-BE49-F238E27FC236}">
                <a16:creationId xmlns:a16="http://schemas.microsoft.com/office/drawing/2014/main" id="{AE2DD8FC-415A-457C-BD1C-47614DCFE324}"/>
              </a:ext>
            </a:extLst>
          </p:cNvPr>
          <p:cNvSpPr>
            <a:spLocks noGrp="1"/>
          </p:cNvSpPr>
          <p:nvPr>
            <p:ph type="title"/>
          </p:nvPr>
        </p:nvSpPr>
        <p:spPr/>
        <p:txBody>
          <a:bodyPr/>
          <a:lstStyle/>
          <a:p>
            <a:endParaRPr lang="fr-BE" dirty="0"/>
          </a:p>
        </p:txBody>
      </p:sp>
    </p:spTree>
    <p:extLst>
      <p:ext uri="{BB962C8B-B14F-4D97-AF65-F5344CB8AC3E}">
        <p14:creationId xmlns:p14="http://schemas.microsoft.com/office/powerpoint/2010/main" val="11841375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9976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020BEB81-785D-456B-B4C2-3E88A7DA80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
        <p:nvSpPr>
          <p:cNvPr id="6" name="Rectangle 5">
            <a:extLst>
              <a:ext uri="{FF2B5EF4-FFF2-40B4-BE49-F238E27FC236}">
                <a16:creationId xmlns:a16="http://schemas.microsoft.com/office/drawing/2014/main" id="{EAA1DF7D-E63A-49E3-9179-CB2A31E057AE}"/>
              </a:ext>
            </a:extLst>
          </p:cNvPr>
          <p:cNvSpPr/>
          <p:nvPr/>
        </p:nvSpPr>
        <p:spPr>
          <a:xfrm>
            <a:off x="93851" y="5872959"/>
            <a:ext cx="8956298" cy="865173"/>
          </a:xfrm>
          <a:prstGeom prst="rect">
            <a:avLst/>
          </a:prstGeom>
          <a:noFill/>
        </p:spPr>
        <p:txBody>
          <a:bodyPr wrap="none" lIns="91440" tIns="45720" rIns="91440" bIns="45720">
            <a:spAutoFit/>
          </a:bodyPr>
          <a:lstStyle/>
          <a:p>
            <a:pPr algn="ctr"/>
            <a:r>
              <a:rPr lang="fr-FR" sz="5400" b="1" dirty="0" err="1">
                <a:ln w="6600">
                  <a:solidFill>
                    <a:srgbClr val="003300"/>
                  </a:solidFill>
                  <a:prstDash val="solid"/>
                </a:ln>
                <a:solidFill>
                  <a:srgbClr val="FFFFFF"/>
                </a:solidFill>
                <a:effectLst>
                  <a:outerShdw dist="38100" dir="2700000" algn="tl" rotWithShape="0">
                    <a:schemeClr val="accent2"/>
                  </a:outerShdw>
                </a:effectLst>
              </a:rPr>
              <a:t>Èle</a:t>
            </a:r>
            <a:r>
              <a:rPr lang="fr-FR" sz="5400" b="1" dirty="0">
                <a:ln w="6600">
                  <a:solidFill>
                    <a:srgbClr val="003300"/>
                  </a:solidFill>
                  <a:prstDash val="solid"/>
                </a:ln>
                <a:solidFill>
                  <a:srgbClr val="FFFFFF"/>
                </a:solidFill>
                <a:effectLst>
                  <a:outerShdw dist="38100" dir="2700000" algn="tl" rotWithShape="0">
                    <a:schemeClr val="accent2"/>
                  </a:outerShdw>
                </a:effectLst>
              </a:rPr>
              <a:t> </a:t>
            </a:r>
            <a:r>
              <a:rPr lang="fr-FR" sz="5400" b="1" dirty="0" err="1">
                <a:ln w="6600">
                  <a:solidFill>
                    <a:srgbClr val="003300"/>
                  </a:solidFill>
                  <a:prstDash val="solid"/>
                </a:ln>
                <a:solidFill>
                  <a:srgbClr val="FFFFFF"/>
                </a:solidFill>
                <a:effectLst>
                  <a:outerShdw dist="38100" dir="2700000" algn="tl" rotWithShape="0">
                    <a:schemeClr val="accent2"/>
                  </a:outerShdw>
                </a:effectLst>
              </a:rPr>
              <a:t>mindjeut</a:t>
            </a:r>
            <a:r>
              <a:rPr lang="fr-FR" sz="5400" b="1" dirty="0">
                <a:ln w="6600">
                  <a:solidFill>
                    <a:srgbClr val="003300"/>
                  </a:solidFill>
                  <a:prstDash val="solid"/>
                </a:ln>
                <a:solidFill>
                  <a:srgbClr val="FFFFFF"/>
                </a:solidFill>
                <a:effectLst>
                  <a:outerShdw dist="38100" dir="2700000" algn="tl" rotWithShape="0">
                    <a:schemeClr val="accent2"/>
                  </a:outerShdw>
                </a:effectLst>
              </a:rPr>
              <a:t> des </a:t>
            </a:r>
            <a:r>
              <a:rPr lang="fr-FR" sz="5400" b="1" dirty="0" err="1">
                <a:ln w="6600">
                  <a:solidFill>
                    <a:srgbClr val="003300"/>
                  </a:solidFill>
                  <a:prstDash val="solid"/>
                </a:ln>
                <a:solidFill>
                  <a:srgbClr val="FFFFFF"/>
                </a:solidFill>
                <a:effectLst>
                  <a:outerShdw dist="38100" dir="2700000" algn="tl" rotWithShape="0">
                    <a:schemeClr val="accent2"/>
                  </a:outerShdw>
                </a:effectLst>
              </a:rPr>
              <a:t>buloques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5620281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Anastasie a </a:t>
            </a:r>
            <a:r>
              <a:rPr lang="fr-BE" dirty="0" err="1"/>
              <a:t>stî</a:t>
            </a:r>
            <a:r>
              <a:rPr lang="fr-BE" dirty="0"/>
              <a:t> </a:t>
            </a:r>
            <a:r>
              <a:rPr lang="fr-BE" dirty="0" err="1"/>
              <a:t>alvèe</a:t>
            </a:r>
            <a:r>
              <a:rPr lang="fr-BE" dirty="0"/>
              <a:t>, </a:t>
            </a:r>
          </a:p>
          <a:p>
            <a:r>
              <a:rPr lang="fr-BE" dirty="0" err="1"/>
              <a:t>Contrair’mint</a:t>
            </a:r>
            <a:r>
              <a:rPr lang="fr-BE" dirty="0"/>
              <a:t> aux </a:t>
            </a:r>
            <a:r>
              <a:rPr lang="fr-BE" dirty="0" err="1"/>
              <a:t>zè</a:t>
            </a:r>
            <a:r>
              <a:rPr lang="fr-BE" dirty="0"/>
              <a:t> traditions.</a:t>
            </a:r>
          </a:p>
          <a:p>
            <a:r>
              <a:rPr lang="fr-BE" dirty="0"/>
              <a:t>T’</a:t>
            </a:r>
            <a:r>
              <a:rPr lang="fr-BE" dirty="0" err="1"/>
              <a:t>ossi</a:t>
            </a:r>
            <a:r>
              <a:rPr lang="fr-BE" dirty="0"/>
              <a:t> </a:t>
            </a:r>
            <a:r>
              <a:rPr lang="fr-BE" dirty="0" err="1"/>
              <a:t>râd</a:t>
            </a:r>
            <a:r>
              <a:rPr lang="fr-BE" dirty="0"/>
              <a:t>’ qu’elle a </a:t>
            </a:r>
            <a:r>
              <a:rPr lang="fr-BE" dirty="0" err="1"/>
              <a:t>stî</a:t>
            </a:r>
            <a:r>
              <a:rPr lang="fr-BE" dirty="0"/>
              <a:t> </a:t>
            </a:r>
            <a:r>
              <a:rPr lang="fr-BE" dirty="0" err="1"/>
              <a:t>sèvrèye</a:t>
            </a:r>
            <a:r>
              <a:rPr lang="fr-BE" dirty="0"/>
              <a:t>, </a:t>
            </a:r>
          </a:p>
          <a:p>
            <a:r>
              <a:rPr lang="fr-BE" dirty="0"/>
              <a:t>Elle n’a pus voulu </a:t>
            </a:r>
            <a:r>
              <a:rPr lang="fr-BE" dirty="0" err="1"/>
              <a:t>dè</a:t>
            </a:r>
            <a:r>
              <a:rPr lang="fr-BE" dirty="0"/>
              <a:t> s’ </a:t>
            </a:r>
            <a:r>
              <a:rPr lang="fr-BE" dirty="0" err="1"/>
              <a:t>bub’ron</a:t>
            </a:r>
            <a:r>
              <a:rPr lang="fr-BE" dirty="0"/>
              <a:t> !</a:t>
            </a:r>
          </a:p>
          <a:p>
            <a:r>
              <a:rPr lang="fr-BE" dirty="0"/>
              <a:t>On a </a:t>
            </a:r>
            <a:r>
              <a:rPr lang="fr-BE" dirty="0" err="1"/>
              <a:t>sayî</a:t>
            </a:r>
            <a:r>
              <a:rPr lang="fr-BE" dirty="0"/>
              <a:t> à </a:t>
            </a:r>
            <a:r>
              <a:rPr lang="fr-BE" dirty="0" err="1"/>
              <a:t>sakant’s</a:t>
            </a:r>
            <a:r>
              <a:rPr lang="fr-BE" dirty="0"/>
              <a:t> </a:t>
            </a:r>
            <a:r>
              <a:rPr lang="fr-BE" dirty="0" err="1"/>
              <a:t>r’prîjes</a:t>
            </a:r>
            <a:endParaRPr lang="fr-BE" dirty="0"/>
          </a:p>
          <a:p>
            <a:r>
              <a:rPr lang="fr-BE" dirty="0" err="1"/>
              <a:t>Dè</a:t>
            </a:r>
            <a:r>
              <a:rPr lang="fr-BE" dirty="0"/>
              <a:t> </a:t>
            </a:r>
            <a:r>
              <a:rPr lang="fr-BE" dirty="0" err="1"/>
              <a:t>lyi</a:t>
            </a:r>
            <a:r>
              <a:rPr lang="fr-BE" dirty="0"/>
              <a:t> </a:t>
            </a:r>
            <a:r>
              <a:rPr lang="fr-BE" dirty="0" err="1"/>
              <a:t>fé</a:t>
            </a:r>
            <a:r>
              <a:rPr lang="fr-BE" dirty="0"/>
              <a:t> grignoter du </a:t>
            </a:r>
            <a:r>
              <a:rPr lang="fr-BE" dirty="0" err="1"/>
              <a:t>pwain</a:t>
            </a:r>
            <a:r>
              <a:rPr lang="fr-BE" dirty="0"/>
              <a:t>,</a:t>
            </a:r>
          </a:p>
          <a:p>
            <a:r>
              <a:rPr lang="fr-BE" dirty="0"/>
              <a:t>Quand in </a:t>
            </a:r>
            <a:r>
              <a:rPr lang="fr-BE" dirty="0" err="1"/>
              <a:t>bia</a:t>
            </a:r>
            <a:r>
              <a:rPr lang="fr-BE" dirty="0"/>
              <a:t> </a:t>
            </a:r>
            <a:r>
              <a:rPr lang="fr-BE" dirty="0" err="1"/>
              <a:t>djou</a:t>
            </a:r>
            <a:r>
              <a:rPr lang="fr-BE" dirty="0"/>
              <a:t>, on l’a </a:t>
            </a:r>
            <a:r>
              <a:rPr lang="fr-BE" dirty="0" err="1"/>
              <a:t>surprije</a:t>
            </a:r>
            <a:r>
              <a:rPr lang="fr-BE" dirty="0"/>
              <a:t>,</a:t>
            </a:r>
          </a:p>
          <a:p>
            <a:r>
              <a:rPr lang="fr-BE" dirty="0" err="1"/>
              <a:t>Advinez</a:t>
            </a:r>
            <a:r>
              <a:rPr lang="fr-BE" dirty="0"/>
              <a:t> c’ qu’elle avait </a:t>
            </a:r>
            <a:r>
              <a:rPr lang="fr-BE" dirty="0" err="1"/>
              <a:t>dins</a:t>
            </a:r>
            <a:r>
              <a:rPr lang="fr-BE" dirty="0"/>
              <a:t> s’ </a:t>
            </a:r>
            <a:r>
              <a:rPr lang="fr-BE" dirty="0" err="1"/>
              <a:t>mwain</a:t>
            </a:r>
            <a:r>
              <a:rPr lang="fr-BE" dirty="0"/>
              <a:t>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1700875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FF0AFB-0031-49BE-A921-EE9D783D193E}"/>
              </a:ext>
            </a:extLst>
          </p:cNvPr>
          <p:cNvSpPr>
            <a:spLocks noGrp="1"/>
          </p:cNvSpPr>
          <p:nvPr>
            <p:ph idx="1"/>
          </p:nvPr>
        </p:nvSpPr>
        <p:spPr/>
        <p:txBody>
          <a:bodyPr/>
          <a:lstStyle/>
          <a:p>
            <a:pPr>
              <a:lnSpc>
                <a:spcPct val="90000"/>
              </a:lnSpc>
            </a:pPr>
            <a:r>
              <a:rPr lang="fr-BE" sz="3200" i="0" dirty="0">
                <a:solidFill>
                  <a:srgbClr val="202124"/>
                </a:solidFill>
                <a:effectLst/>
              </a:rPr>
              <a:t>Ces baladins qui serpentent les routes</a:t>
            </a:r>
            <a:br>
              <a:rPr lang="fr-BE" sz="3200" dirty="0"/>
            </a:br>
            <a:r>
              <a:rPr lang="fr-BE" sz="3200" i="0" dirty="0">
                <a:solidFill>
                  <a:srgbClr val="202124"/>
                </a:solidFill>
                <a:effectLst/>
              </a:rPr>
              <a:t>Mais qui sont-ils donc dans leur costume d’or ?</a:t>
            </a:r>
            <a:br>
              <a:rPr lang="fr-BE" sz="3200" dirty="0"/>
            </a:br>
            <a:r>
              <a:rPr lang="fr-BE" sz="3200" i="0" dirty="0">
                <a:solidFill>
                  <a:srgbClr val="202124"/>
                </a:solidFill>
                <a:effectLst/>
              </a:rPr>
              <a:t>Des vagabonds ou des dieux en déroute ?</a:t>
            </a:r>
            <a:br>
              <a:rPr lang="fr-BE" sz="3200" dirty="0"/>
            </a:br>
            <a:r>
              <a:rPr lang="fr-BE" sz="3200" i="0" dirty="0">
                <a:solidFill>
                  <a:srgbClr val="202124"/>
                </a:solidFill>
                <a:effectLst/>
              </a:rPr>
              <a:t>Ils n'ont que des chansons pour seul trésor.</a:t>
            </a:r>
            <a:br>
              <a:rPr lang="fr-BE" sz="3200" dirty="0"/>
            </a:br>
            <a:r>
              <a:rPr lang="fr-BE" sz="3200" i="0" dirty="0">
                <a:solidFill>
                  <a:srgbClr val="202124"/>
                </a:solidFill>
                <a:effectLst/>
              </a:rPr>
              <a:t>Quand ils n'auront plus soif, ayant bu à la brume</a:t>
            </a:r>
            <a:br>
              <a:rPr lang="fr-BE" sz="3200" dirty="0"/>
            </a:br>
            <a:r>
              <a:rPr lang="fr-BE" sz="3200" i="0" dirty="0">
                <a:solidFill>
                  <a:srgbClr val="202124"/>
                </a:solidFill>
                <a:effectLst/>
              </a:rPr>
              <a:t>Ils danseront pieds nus sur des fils argentés</a:t>
            </a:r>
            <a:br>
              <a:rPr lang="fr-BE" sz="3200" dirty="0"/>
            </a:br>
            <a:r>
              <a:rPr lang="fr-BE" sz="3200" i="0" dirty="0">
                <a:solidFill>
                  <a:srgbClr val="202124"/>
                </a:solidFill>
                <a:effectLst/>
              </a:rPr>
              <a:t>Que cinq mille araignées tisseront sous la lune</a:t>
            </a:r>
            <a:br>
              <a:rPr lang="fr-BE" sz="3200" dirty="0"/>
            </a:br>
            <a:r>
              <a:rPr lang="fr-BE" sz="3200" i="0" dirty="0">
                <a:solidFill>
                  <a:srgbClr val="202124"/>
                </a:solidFill>
                <a:effectLst/>
              </a:rPr>
              <a:t>D'une branche de houx jusqu'aux sapins gelés.</a:t>
            </a:r>
            <a:br>
              <a:rPr lang="fr-BE" sz="3200" dirty="0"/>
            </a:br>
            <a:r>
              <a:rPr lang="fr-BE" sz="3200" i="0" dirty="0">
                <a:solidFill>
                  <a:srgbClr val="202124"/>
                </a:solidFill>
                <a:effectLst/>
              </a:rPr>
              <a:t>Ils sont accompagnés dans la ronde divine</a:t>
            </a:r>
            <a:br>
              <a:rPr lang="fr-BE" sz="3200" dirty="0"/>
            </a:br>
            <a:r>
              <a:rPr lang="fr-BE" sz="3200" i="0" dirty="0">
                <a:solidFill>
                  <a:srgbClr val="202124"/>
                </a:solidFill>
                <a:effectLst/>
              </a:rPr>
              <a:t>Par les enfants des rois aux longs cheveux bouclés.</a:t>
            </a:r>
            <a:br>
              <a:rPr lang="fr-BE" sz="3200" dirty="0"/>
            </a:br>
            <a:r>
              <a:rPr lang="fr-BE" sz="3200" i="0" dirty="0">
                <a:solidFill>
                  <a:srgbClr val="202124"/>
                </a:solidFill>
                <a:effectLst/>
              </a:rPr>
              <a:t>C'est un cortège bleu de mille mandolines</a:t>
            </a:r>
            <a:br>
              <a:rPr lang="fr-BE" sz="3200" dirty="0"/>
            </a:br>
            <a:r>
              <a:rPr lang="fr-BE" sz="3200" i="0" dirty="0">
                <a:solidFill>
                  <a:srgbClr val="202124"/>
                </a:solidFill>
                <a:effectLst/>
              </a:rPr>
              <a:t>Où flottent un peu partout des voiles de mariée.</a:t>
            </a:r>
            <a:endParaRPr lang="fr-BE" sz="3200" dirty="0"/>
          </a:p>
        </p:txBody>
      </p:sp>
      <p:sp>
        <p:nvSpPr>
          <p:cNvPr id="3" name="Titre 2">
            <a:extLst>
              <a:ext uri="{FF2B5EF4-FFF2-40B4-BE49-F238E27FC236}">
                <a16:creationId xmlns:a16="http://schemas.microsoft.com/office/drawing/2014/main" id="{A863330C-5830-4171-B18B-D966E234BA78}"/>
              </a:ext>
            </a:extLst>
          </p:cNvPr>
          <p:cNvSpPr>
            <a:spLocks noGrp="1"/>
          </p:cNvSpPr>
          <p:nvPr>
            <p:ph type="title"/>
          </p:nvPr>
        </p:nvSpPr>
        <p:spPr/>
        <p:txBody>
          <a:bodyPr/>
          <a:lstStyle/>
          <a:p>
            <a:r>
              <a:rPr lang="fr-BE" dirty="0"/>
              <a:t>Les baladins (Willy)</a:t>
            </a:r>
          </a:p>
        </p:txBody>
      </p:sp>
    </p:spTree>
    <p:extLst>
      <p:ext uri="{BB962C8B-B14F-4D97-AF65-F5344CB8AC3E}">
        <p14:creationId xmlns:p14="http://schemas.microsoft.com/office/powerpoint/2010/main" val="74394851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FR" b="1" i="1" dirty="0">
                <a:effectLst/>
                <a:ea typeface="Times New Roman" panose="02020603050405020304" pitchFamily="18" charset="0"/>
              </a:rPr>
              <a:t>On a </a:t>
            </a:r>
            <a:r>
              <a:rPr lang="fr-FR" b="1" i="1" dirty="0" err="1">
                <a:effectLst/>
                <a:ea typeface="Times New Roman" panose="02020603050405020304" pitchFamily="18" charset="0"/>
              </a:rPr>
              <a:t>yeu</a:t>
            </a:r>
            <a:r>
              <a:rPr lang="fr-FR" b="1" i="1" dirty="0">
                <a:effectLst/>
                <a:ea typeface="Times New Roman" panose="02020603050405020304" pitchFamily="18" charset="0"/>
              </a:rPr>
              <a:t> beau, l’ </a:t>
            </a:r>
            <a:r>
              <a:rPr lang="fr-FR" b="1" i="1" dirty="0" err="1">
                <a:effectLst/>
                <a:ea typeface="Times New Roman" panose="02020603050405020304" pitchFamily="18" charset="0"/>
              </a:rPr>
              <a:t>drol’resse</a:t>
            </a:r>
            <a:r>
              <a:rPr lang="fr-FR" b="1" i="1" dirty="0">
                <a:effectLst/>
                <a:ea typeface="Times New Roman" panose="02020603050405020304" pitchFamily="18" charset="0"/>
              </a:rPr>
              <a:t>,</a:t>
            </a:r>
            <a:endParaRPr lang="fr-BE" dirty="0">
              <a:effectLst/>
              <a:ea typeface="Times New Roman" panose="02020603050405020304" pitchFamily="18" charset="0"/>
            </a:endParaRPr>
          </a:p>
          <a:p>
            <a:pPr indent="7620" algn="just"/>
            <a:r>
              <a:rPr lang="fr-FR" b="1" i="1" dirty="0" err="1">
                <a:effectLst/>
                <a:ea typeface="Times New Roman" panose="02020603050405020304" pitchFamily="18" charset="0"/>
              </a:rPr>
              <a:t>Lyi</a:t>
            </a:r>
            <a:r>
              <a:rPr lang="fr-FR" b="1" i="1" dirty="0">
                <a:effectLst/>
                <a:ea typeface="Times New Roman" panose="02020603050405020304" pitchFamily="18" charset="0"/>
              </a:rPr>
              <a:t> </a:t>
            </a:r>
            <a:r>
              <a:rPr lang="fr-FR" b="1" i="1" dirty="0" err="1">
                <a:effectLst/>
                <a:ea typeface="Times New Roman" panose="02020603050405020304" pitchFamily="18" charset="0"/>
              </a:rPr>
              <a:t>fé</a:t>
            </a:r>
            <a:r>
              <a:rPr lang="fr-FR" b="1" i="1" dirty="0">
                <a:effectLst/>
                <a:ea typeface="Times New Roman" panose="02020603050405020304" pitchFamily="18" charset="0"/>
              </a:rPr>
              <a:t> </a:t>
            </a:r>
            <a:r>
              <a:rPr lang="fr-FR" b="1" i="1" dirty="0" err="1">
                <a:effectLst/>
                <a:ea typeface="Times New Roman" panose="02020603050405020304" pitchFamily="18" charset="0"/>
              </a:rPr>
              <a:t>tout’s</a:t>
            </a:r>
            <a:r>
              <a:rPr lang="fr-FR" b="1" i="1" dirty="0">
                <a:effectLst/>
                <a:ea typeface="Times New Roman" panose="02020603050405020304" pitchFamily="18" charset="0"/>
              </a:rPr>
              <a:t> </a:t>
            </a:r>
            <a:r>
              <a:rPr lang="fr-FR" b="1" i="1" dirty="0" err="1">
                <a:effectLst/>
                <a:ea typeface="Times New Roman" panose="02020603050405020304" pitchFamily="18" charset="0"/>
              </a:rPr>
              <a:t>sôrt’s</a:t>
            </a:r>
            <a:r>
              <a:rPr lang="fr-FR" b="1" i="1" dirty="0">
                <a:effectLst/>
                <a:ea typeface="Times New Roman" panose="02020603050405020304" pitchFamily="18" charset="0"/>
              </a:rPr>
              <a:t> des plats,</a:t>
            </a:r>
            <a:endParaRPr lang="fr-BE" dirty="0">
              <a:effectLst/>
              <a:ea typeface="Times New Roman" panose="02020603050405020304" pitchFamily="18" charset="0"/>
            </a:endParaRPr>
          </a:p>
          <a:p>
            <a:pPr indent="7620" algn="just"/>
            <a:r>
              <a:rPr lang="fr-FR" b="1" i="1" dirty="0" err="1">
                <a:effectLst/>
                <a:ea typeface="Times New Roman" panose="02020603050405020304" pitchFamily="18" charset="0"/>
              </a:rPr>
              <a:t>Ell</a:t>
            </a:r>
            <a:r>
              <a:rPr lang="fr-FR" b="1" i="1" dirty="0">
                <a:effectLst/>
                <a:ea typeface="Times New Roman" panose="02020603050405020304" pitchFamily="18" charset="0"/>
              </a:rPr>
              <a:t>’ </a:t>
            </a:r>
            <a:r>
              <a:rPr lang="fr-FR" b="1" i="1" dirty="0" err="1">
                <a:effectLst/>
                <a:ea typeface="Times New Roman" panose="02020603050405020304" pitchFamily="18" charset="0"/>
              </a:rPr>
              <a:t>èrfusait</a:t>
            </a:r>
            <a:r>
              <a:rPr lang="fr-FR" b="1" i="1" dirty="0">
                <a:effectLst/>
                <a:ea typeface="Times New Roman" panose="02020603050405020304" pitchFamily="18" charset="0"/>
              </a:rPr>
              <a:t> tout l’ </a:t>
            </a:r>
            <a:r>
              <a:rPr lang="fr-FR" b="1" i="1" dirty="0" err="1">
                <a:effectLst/>
                <a:ea typeface="Times New Roman" panose="02020603050405020304" pitchFamily="18" charset="0"/>
              </a:rPr>
              <a:t>resse</a:t>
            </a:r>
            <a:r>
              <a:rPr lang="fr-FR" b="1" i="1" dirty="0">
                <a:effectLst/>
                <a:ea typeface="Times New Roman" panose="02020603050405020304" pitchFamily="18" charset="0"/>
              </a:rPr>
              <a:t> ;</a:t>
            </a:r>
            <a:endParaRPr lang="fr-BE" dirty="0">
              <a:effectLst/>
              <a:ea typeface="Times New Roman" panose="02020603050405020304" pitchFamily="18" charset="0"/>
            </a:endParaRPr>
          </a:p>
          <a:p>
            <a:pPr indent="7620" algn="just"/>
            <a:r>
              <a:rPr lang="fr-FR" b="1" i="1" dirty="0">
                <a:effectLst/>
                <a:ea typeface="Times New Roman" panose="02020603050405020304" pitchFamily="18" charset="0"/>
              </a:rPr>
              <a:t>Des </a:t>
            </a:r>
            <a:r>
              <a:rPr lang="fr-FR" b="1" i="1" dirty="0" err="1">
                <a:effectLst/>
                <a:ea typeface="Times New Roman" panose="02020603050405020304" pitchFamily="18" charset="0"/>
              </a:rPr>
              <a:t>buloques</a:t>
            </a:r>
            <a:r>
              <a:rPr lang="fr-FR" b="1" i="1" dirty="0">
                <a:effectLst/>
                <a:ea typeface="Times New Roman" panose="02020603050405020304" pitchFamily="18" charset="0"/>
              </a:rPr>
              <a:t>, i’ n’ </a:t>
            </a:r>
            <a:r>
              <a:rPr lang="fr-FR" b="1" i="1" dirty="0" err="1">
                <a:effectLst/>
                <a:ea typeface="Times New Roman" panose="02020603050405020304" pitchFamily="18" charset="0"/>
              </a:rPr>
              <a:t>lyi</a:t>
            </a:r>
            <a:r>
              <a:rPr lang="fr-FR" b="1" i="1" dirty="0">
                <a:effectLst/>
                <a:ea typeface="Times New Roman" panose="02020603050405020304" pitchFamily="18" charset="0"/>
              </a:rPr>
              <a:t> </a:t>
            </a:r>
            <a:r>
              <a:rPr lang="fr-FR" b="1" i="1" dirty="0" err="1">
                <a:effectLst/>
                <a:ea typeface="Times New Roman" panose="02020603050405020304" pitchFamily="18" charset="0"/>
              </a:rPr>
              <a:t>falleût</a:t>
            </a:r>
            <a:r>
              <a:rPr lang="fr-FR" b="1" i="1" dirty="0">
                <a:effectLst/>
                <a:ea typeface="Times New Roman" panose="02020603050405020304" pitchFamily="18" charset="0"/>
              </a:rPr>
              <a:t> qu’ ça ! </a:t>
            </a:r>
            <a:endParaRPr lang="fr-BE" dirty="0">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a:t>
            </a:r>
            <a:r>
              <a:rPr lang="fr-BE" dirty="0" err="1"/>
              <a:t>jean-Luc</a:t>
            </a:r>
            <a:r>
              <a:rPr lang="fr-BE" dirty="0"/>
              <a:t>)</a:t>
            </a:r>
          </a:p>
        </p:txBody>
      </p:sp>
      <p:pic>
        <p:nvPicPr>
          <p:cNvPr id="35842" name="Picture 2" descr="Prune Fruits, variétés, production, saisonnalité | Libertyprim">
            <a:extLst>
              <a:ext uri="{FF2B5EF4-FFF2-40B4-BE49-F238E27FC236}">
                <a16:creationId xmlns:a16="http://schemas.microsoft.com/office/drawing/2014/main" id="{DB7C3DA3-E59F-44B8-AF04-A158BDDF701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17061"/>
      </p:ext>
    </p:extLst>
  </p:cSld>
  <p:clrMapOvr>
    <a:overrideClrMapping bg1="lt1" tx1="dk1" bg2="lt2" tx2="dk2" accent1="accent1" accent2="accent2" accent3="accent3" accent4="accent4" accent5="accent5" accent6="accent6" hlink="hlink" folHlink="folHlink"/>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On a </a:t>
            </a:r>
            <a:r>
              <a:rPr lang="fr-BE" dirty="0" err="1"/>
              <a:t>mînme</a:t>
            </a:r>
            <a:r>
              <a:rPr lang="fr-BE" dirty="0"/>
              <a:t> </a:t>
            </a:r>
            <a:r>
              <a:rPr lang="fr-BE" dirty="0" err="1"/>
              <a:t>fé</a:t>
            </a:r>
            <a:r>
              <a:rPr lang="fr-BE" dirty="0"/>
              <a:t> n’ </a:t>
            </a:r>
            <a:r>
              <a:rPr lang="fr-BE" dirty="0" err="1"/>
              <a:t>drôl</a:t>
            </a:r>
            <a:r>
              <a:rPr lang="fr-BE" dirty="0"/>
              <a:t>’ </a:t>
            </a:r>
            <a:r>
              <a:rPr lang="fr-BE" dirty="0" err="1"/>
              <a:t>dè</a:t>
            </a:r>
            <a:r>
              <a:rPr lang="fr-BE" dirty="0"/>
              <a:t> trouvaille,</a:t>
            </a:r>
          </a:p>
          <a:p>
            <a:r>
              <a:rPr lang="fr-BE" dirty="0"/>
              <a:t>El </a:t>
            </a:r>
            <a:r>
              <a:rPr lang="fr-BE" dirty="0" err="1"/>
              <a:t>djou</a:t>
            </a:r>
            <a:r>
              <a:rPr lang="fr-BE" dirty="0"/>
              <a:t> </a:t>
            </a:r>
            <a:r>
              <a:rPr lang="fr-BE" dirty="0" err="1"/>
              <a:t>dè</a:t>
            </a:r>
            <a:r>
              <a:rPr lang="fr-BE" dirty="0"/>
              <a:t> s’ première communion.</a:t>
            </a:r>
          </a:p>
          <a:p>
            <a:r>
              <a:rPr lang="fr-BE" dirty="0"/>
              <a:t>Quand tous les invités, à </a:t>
            </a:r>
            <a:r>
              <a:rPr lang="fr-BE" dirty="0" err="1"/>
              <a:t>r’laye</a:t>
            </a:r>
            <a:r>
              <a:rPr lang="fr-BE" dirty="0"/>
              <a:t>,</a:t>
            </a:r>
          </a:p>
          <a:p>
            <a:r>
              <a:rPr lang="fr-BE" dirty="0" err="1"/>
              <a:t>Mindjî’nt</a:t>
            </a:r>
            <a:r>
              <a:rPr lang="fr-BE" dirty="0"/>
              <a:t> du poulet, du </a:t>
            </a:r>
            <a:r>
              <a:rPr lang="fr-BE" dirty="0" err="1"/>
              <a:t>djambon</a:t>
            </a:r>
            <a:r>
              <a:rPr lang="fr-BE" dirty="0"/>
              <a:t>,</a:t>
            </a:r>
          </a:p>
          <a:p>
            <a:r>
              <a:rPr lang="fr-BE" dirty="0"/>
              <a:t>On a </a:t>
            </a:r>
            <a:r>
              <a:rPr lang="fr-BE" dirty="0" err="1"/>
              <a:t>r’trouvé</a:t>
            </a:r>
            <a:r>
              <a:rPr lang="fr-BE" dirty="0"/>
              <a:t> Anastasie</a:t>
            </a:r>
          </a:p>
          <a:p>
            <a:r>
              <a:rPr lang="fr-BE" dirty="0" err="1"/>
              <a:t>Dins</a:t>
            </a:r>
            <a:r>
              <a:rPr lang="fr-BE" dirty="0"/>
              <a:t> l’</a:t>
            </a:r>
            <a:r>
              <a:rPr lang="fr-BE" dirty="0" err="1"/>
              <a:t>côve</a:t>
            </a:r>
            <a:r>
              <a:rPr lang="fr-BE" dirty="0"/>
              <a:t> tout’ </a:t>
            </a:r>
            <a:r>
              <a:rPr lang="fr-BE" dirty="0" err="1"/>
              <a:t>seûle</a:t>
            </a:r>
            <a:r>
              <a:rPr lang="fr-BE" dirty="0"/>
              <a:t> </a:t>
            </a:r>
            <a:r>
              <a:rPr lang="fr-BE" dirty="0" err="1"/>
              <a:t>avou</a:t>
            </a:r>
            <a:r>
              <a:rPr lang="fr-BE" dirty="0"/>
              <a:t> in plat.</a:t>
            </a:r>
          </a:p>
          <a:p>
            <a:r>
              <a:rPr lang="fr-BE" dirty="0"/>
              <a:t>Elle </a:t>
            </a:r>
            <a:r>
              <a:rPr lang="fr-BE" dirty="0" err="1"/>
              <a:t>èsteût</a:t>
            </a:r>
            <a:r>
              <a:rPr lang="fr-BE" dirty="0"/>
              <a:t> aux anges, el </a:t>
            </a:r>
            <a:r>
              <a:rPr lang="fr-BE" dirty="0" err="1"/>
              <a:t>djolie</a:t>
            </a:r>
            <a:r>
              <a:rPr lang="fr-BE" dirty="0"/>
              <a:t>,</a:t>
            </a:r>
          </a:p>
          <a:p>
            <a:r>
              <a:rPr lang="fr-BE" dirty="0" err="1"/>
              <a:t>Ell</a:t>
            </a:r>
            <a:r>
              <a:rPr lang="fr-BE" dirty="0"/>
              <a:t>’ </a:t>
            </a:r>
            <a:r>
              <a:rPr lang="fr-BE" dirty="0" err="1"/>
              <a:t>sè</a:t>
            </a:r>
            <a:r>
              <a:rPr lang="fr-BE" dirty="0"/>
              <a:t> </a:t>
            </a:r>
            <a:r>
              <a:rPr lang="fr-BE" dirty="0" err="1"/>
              <a:t>dè</a:t>
            </a:r>
            <a:r>
              <a:rPr lang="fr-BE" dirty="0"/>
              <a:t> foutait </a:t>
            </a:r>
            <a:r>
              <a:rPr lang="fr-BE" dirty="0" err="1"/>
              <a:t>djusqu’àr</a:t>
            </a:r>
            <a:r>
              <a:rPr lang="fr-BE" dirty="0"/>
              <a:t> là !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49826609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FR" b="1" i="1" dirty="0">
                <a:effectLst/>
                <a:ea typeface="Times New Roman" panose="02020603050405020304" pitchFamily="18" charset="0"/>
              </a:rPr>
              <a:t>Es </a:t>
            </a:r>
            <a:r>
              <a:rPr lang="fr-FR" b="1" i="1" dirty="0" err="1">
                <a:effectLst/>
                <a:ea typeface="Times New Roman" panose="02020603050405020304" pitchFamily="18" charset="0"/>
              </a:rPr>
              <a:t>moman</a:t>
            </a:r>
            <a:r>
              <a:rPr lang="fr-FR" b="1" i="1" dirty="0">
                <a:effectLst/>
                <a:ea typeface="Times New Roman" panose="02020603050405020304" pitchFamily="18" charset="0"/>
              </a:rPr>
              <a:t> dit : « </a:t>
            </a:r>
            <a:r>
              <a:rPr lang="fr-FR" b="1" i="1" dirty="0" err="1">
                <a:effectLst/>
                <a:ea typeface="Times New Roman" panose="02020603050405020304" pitchFamily="18" charset="0"/>
              </a:rPr>
              <a:t>Qué</a:t>
            </a:r>
            <a:r>
              <a:rPr lang="fr-FR" b="1" i="1" dirty="0">
                <a:effectLst/>
                <a:ea typeface="Times New Roman" panose="02020603050405020304" pitchFamily="18" charset="0"/>
              </a:rPr>
              <a:t> honte !</a:t>
            </a:r>
          </a:p>
          <a:p>
            <a:pPr indent="7620" algn="just"/>
            <a:r>
              <a:rPr lang="fr-FR" b="1" i="1" dirty="0">
                <a:effectLst/>
                <a:ea typeface="Times New Roman" panose="02020603050405020304" pitchFamily="18" charset="0"/>
              </a:rPr>
              <a:t>Pa’ d’</a:t>
            </a:r>
            <a:r>
              <a:rPr lang="fr-FR" b="1" i="1" dirty="0" err="1">
                <a:effectLst/>
                <a:ea typeface="Times New Roman" panose="02020603050405020304" pitchFamily="18" charset="0"/>
              </a:rPr>
              <a:t>zeus</a:t>
            </a:r>
            <a:r>
              <a:rPr lang="fr-FR" b="1" i="1" dirty="0">
                <a:effectLst/>
                <a:ea typeface="Times New Roman" panose="02020603050405020304" pitchFamily="18" charset="0"/>
              </a:rPr>
              <a:t>, on vos </a:t>
            </a:r>
            <a:r>
              <a:rPr lang="fr-FR" b="1" i="1" dirty="0" err="1">
                <a:effectLst/>
                <a:ea typeface="Times New Roman" panose="02020603050405020304" pitchFamily="18" charset="0"/>
              </a:rPr>
              <a:t>rattind</a:t>
            </a:r>
            <a:r>
              <a:rPr lang="fr-FR" b="1" i="1" dirty="0">
                <a:effectLst/>
                <a:ea typeface="Times New Roman" panose="02020603050405020304" pitchFamily="18" charset="0"/>
              </a:rPr>
              <a:t> ! »</a:t>
            </a:r>
          </a:p>
          <a:p>
            <a:pPr indent="7620" algn="just"/>
            <a:r>
              <a:rPr lang="fr-FR" b="1" i="1" dirty="0">
                <a:effectLst/>
                <a:ea typeface="Times New Roman" panose="02020603050405020304" pitchFamily="18" charset="0"/>
              </a:rPr>
              <a:t>Elle </a:t>
            </a:r>
            <a:r>
              <a:rPr lang="fr-FR" b="1" i="1" dirty="0" err="1">
                <a:effectLst/>
                <a:ea typeface="Times New Roman" panose="02020603050405020304" pitchFamily="18" charset="0"/>
              </a:rPr>
              <a:t>respondit</a:t>
            </a:r>
            <a:r>
              <a:rPr lang="fr-FR" b="1" i="1" dirty="0">
                <a:effectLst/>
                <a:ea typeface="Times New Roman" panose="02020603050405020304" pitchFamily="18" charset="0"/>
              </a:rPr>
              <a:t> : </a:t>
            </a:r>
            <a:r>
              <a:rPr lang="fr-FR" b="1" i="1" dirty="0" err="1">
                <a:effectLst/>
                <a:ea typeface="Times New Roman" panose="02020603050405020304" pitchFamily="18" charset="0"/>
              </a:rPr>
              <a:t>Dji</a:t>
            </a:r>
            <a:r>
              <a:rPr lang="fr-FR" b="1" i="1" dirty="0">
                <a:effectLst/>
                <a:ea typeface="Times New Roman" panose="02020603050405020304" pitchFamily="18" charset="0"/>
              </a:rPr>
              <a:t> </a:t>
            </a:r>
            <a:r>
              <a:rPr lang="fr-FR" b="1" i="1" dirty="0" err="1">
                <a:effectLst/>
                <a:ea typeface="Times New Roman" panose="02020603050405020304" pitchFamily="18" charset="0"/>
              </a:rPr>
              <a:t>r’monte</a:t>
            </a:r>
            <a:r>
              <a:rPr lang="fr-FR" b="1" i="1" dirty="0">
                <a:effectLst/>
                <a:ea typeface="Times New Roman" panose="02020603050405020304" pitchFamily="18" charset="0"/>
              </a:rPr>
              <a:t>,</a:t>
            </a:r>
          </a:p>
          <a:p>
            <a:pPr indent="7620" algn="just"/>
            <a:r>
              <a:rPr lang="fr-FR" b="1" i="1" dirty="0" err="1">
                <a:effectLst/>
                <a:ea typeface="Times New Roman" panose="02020603050405020304" pitchFamily="18" charset="0"/>
              </a:rPr>
              <a:t>Dj’ai</a:t>
            </a:r>
            <a:r>
              <a:rPr lang="fr-FR" b="1" i="1" dirty="0">
                <a:effectLst/>
                <a:ea typeface="Times New Roman" panose="02020603050405020304" pitchFamily="18" charset="0"/>
              </a:rPr>
              <a:t> fini, </a:t>
            </a:r>
            <a:r>
              <a:rPr lang="fr-FR" b="1" i="1" dirty="0" err="1">
                <a:effectLst/>
                <a:ea typeface="Times New Roman" panose="02020603050405020304" pitchFamily="18" charset="0"/>
              </a:rPr>
              <a:t>dji</a:t>
            </a:r>
            <a:r>
              <a:rPr lang="fr-FR" b="1" i="1" dirty="0">
                <a:effectLst/>
                <a:ea typeface="Times New Roman" panose="02020603050405020304" pitchFamily="18" charset="0"/>
              </a:rPr>
              <a:t> n’</a:t>
            </a:r>
            <a:r>
              <a:rPr lang="fr-FR" b="1" i="1" dirty="0" err="1">
                <a:effectLst/>
                <a:ea typeface="Times New Roman" panose="02020603050405020304" pitchFamily="18" charset="0"/>
              </a:rPr>
              <a:t>d’ai</a:t>
            </a:r>
            <a:r>
              <a:rPr lang="fr-FR" b="1" i="1" dirty="0">
                <a:effectLst/>
                <a:ea typeface="Times New Roman" panose="02020603050405020304" pitchFamily="18" charset="0"/>
              </a:rPr>
              <a:t> pus qu’ plein m’ </a:t>
            </a:r>
            <a:r>
              <a:rPr lang="fr-FR" b="1" i="1" dirty="0" err="1">
                <a:effectLst/>
                <a:ea typeface="Times New Roman" panose="02020603050405020304" pitchFamily="18" charset="0"/>
              </a:rPr>
              <a:t>mwain</a:t>
            </a:r>
            <a:r>
              <a:rPr lang="fr-FR" b="1" i="1" dirty="0">
                <a:effectLst/>
                <a:ea typeface="Times New Roman" panose="02020603050405020304" pitchFamily="18" charset="0"/>
              </a:rPr>
              <a:t> ! </a:t>
            </a: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(Jean-Luc)</a:t>
            </a:r>
          </a:p>
        </p:txBody>
      </p:sp>
      <p:pic>
        <p:nvPicPr>
          <p:cNvPr id="4" name="Picture 2" descr="Prune Fruits, variétés, production, saisonnalité | Libertyprim">
            <a:extLst>
              <a:ext uri="{FF2B5EF4-FFF2-40B4-BE49-F238E27FC236}">
                <a16:creationId xmlns:a16="http://schemas.microsoft.com/office/drawing/2014/main" id="{650276AF-916B-4938-9BF5-E24967BB70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760500"/>
      </p:ext>
    </p:extLst>
  </p:cSld>
  <p:clrMapOvr>
    <a:overrideClrMapping bg1="lt1" tx1="dk1" bg2="lt2" tx2="dk2" accent1="accent1" accent2="accent2" accent3="accent3" accent4="accent4" accent5="accent5" accent6="accent6" hlink="hlink" folHlink="folHlink"/>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El </a:t>
            </a:r>
            <a:r>
              <a:rPr lang="fr-BE" dirty="0" err="1"/>
              <a:t>gnût</a:t>
            </a:r>
            <a:r>
              <a:rPr lang="fr-BE" dirty="0"/>
              <a:t> di ses noces, tout’ </a:t>
            </a:r>
            <a:r>
              <a:rPr lang="fr-BE" dirty="0" err="1"/>
              <a:t>fén</a:t>
            </a:r>
            <a:r>
              <a:rPr lang="fr-BE" dirty="0"/>
              <a:t> presse,</a:t>
            </a:r>
          </a:p>
          <a:p>
            <a:r>
              <a:rPr lang="fr-BE" dirty="0"/>
              <a:t>Es n’homme </a:t>
            </a:r>
            <a:r>
              <a:rPr lang="fr-BE" dirty="0" err="1"/>
              <a:t>dispus</a:t>
            </a:r>
            <a:r>
              <a:rPr lang="fr-BE" dirty="0"/>
              <a:t> </a:t>
            </a:r>
            <a:r>
              <a:rPr lang="fr-BE" dirty="0" err="1"/>
              <a:t>longtimps</a:t>
            </a:r>
            <a:r>
              <a:rPr lang="fr-BE" dirty="0"/>
              <a:t> </a:t>
            </a:r>
            <a:r>
              <a:rPr lang="fr-BE" dirty="0" err="1"/>
              <a:t>coutchî</a:t>
            </a:r>
            <a:r>
              <a:rPr lang="fr-BE" dirty="0"/>
              <a:t>…</a:t>
            </a:r>
          </a:p>
          <a:p>
            <a:r>
              <a:rPr lang="fr-BE" dirty="0" err="1"/>
              <a:t>Rattindait</a:t>
            </a:r>
            <a:r>
              <a:rPr lang="fr-BE" dirty="0"/>
              <a:t> s’ </a:t>
            </a:r>
            <a:r>
              <a:rPr lang="fr-BE" dirty="0" err="1"/>
              <a:t>feume</a:t>
            </a:r>
            <a:r>
              <a:rPr lang="fr-BE" dirty="0"/>
              <a:t> pou’ les ivresses ;</a:t>
            </a:r>
          </a:p>
          <a:p>
            <a:r>
              <a:rPr lang="fr-BE" dirty="0"/>
              <a:t>Mains l’</a:t>
            </a:r>
            <a:r>
              <a:rPr lang="fr-BE" dirty="0" err="1"/>
              <a:t>djoune</a:t>
            </a:r>
            <a:r>
              <a:rPr lang="fr-BE" dirty="0"/>
              <a:t> </a:t>
            </a:r>
            <a:r>
              <a:rPr lang="fr-BE" dirty="0" err="1"/>
              <a:t>maryièe</a:t>
            </a:r>
            <a:r>
              <a:rPr lang="fr-BE" dirty="0"/>
              <a:t> el fiait </a:t>
            </a:r>
            <a:r>
              <a:rPr lang="fr-BE" dirty="0" err="1"/>
              <a:t>languî</a:t>
            </a:r>
            <a:r>
              <a:rPr lang="fr-BE" dirty="0"/>
              <a:t> !</a:t>
            </a:r>
          </a:p>
          <a:p>
            <a:r>
              <a:rPr lang="fr-BE" dirty="0"/>
              <a:t>Il a </a:t>
            </a:r>
            <a:r>
              <a:rPr lang="fr-BE" dirty="0" err="1"/>
              <a:t>r’péré</a:t>
            </a:r>
            <a:r>
              <a:rPr lang="fr-BE" dirty="0"/>
              <a:t> Anastasie</a:t>
            </a:r>
          </a:p>
          <a:p>
            <a:r>
              <a:rPr lang="fr-BE" dirty="0" err="1"/>
              <a:t>Dins</a:t>
            </a:r>
            <a:r>
              <a:rPr lang="fr-BE" dirty="0"/>
              <a:t> in p’tit coin </a:t>
            </a:r>
            <a:r>
              <a:rPr lang="fr-BE" dirty="0" err="1"/>
              <a:t>dè</a:t>
            </a:r>
            <a:r>
              <a:rPr lang="fr-BE" dirty="0"/>
              <a:t> l’ </a:t>
            </a:r>
            <a:r>
              <a:rPr lang="fr-BE" dirty="0" err="1"/>
              <a:t>sall</a:t>
            </a:r>
            <a:r>
              <a:rPr lang="fr-BE" dirty="0"/>
              <a:t>’ </a:t>
            </a:r>
            <a:r>
              <a:rPr lang="fr-BE" dirty="0" err="1"/>
              <a:t>dè</a:t>
            </a:r>
            <a:r>
              <a:rPr lang="fr-BE" dirty="0"/>
              <a:t> bains.</a:t>
            </a:r>
          </a:p>
          <a:p>
            <a:r>
              <a:rPr lang="fr-BE" dirty="0"/>
              <a:t>Elle </a:t>
            </a:r>
            <a:r>
              <a:rPr lang="fr-BE" dirty="0" err="1"/>
              <a:t>èstait</a:t>
            </a:r>
            <a:r>
              <a:rPr lang="fr-BE" dirty="0"/>
              <a:t> </a:t>
            </a:r>
            <a:r>
              <a:rPr lang="fr-BE" dirty="0" err="1"/>
              <a:t>achîd</a:t>
            </a:r>
            <a:r>
              <a:rPr lang="fr-BE" dirty="0"/>
              <a:t>’ el </a:t>
            </a:r>
            <a:r>
              <a:rPr lang="fr-BE" dirty="0" err="1"/>
              <a:t>chèryie</a:t>
            </a:r>
            <a:r>
              <a:rPr lang="fr-BE" dirty="0"/>
              <a:t>,</a:t>
            </a:r>
          </a:p>
          <a:p>
            <a:r>
              <a:rPr lang="fr-BE" dirty="0" err="1"/>
              <a:t>Avou</a:t>
            </a:r>
            <a:r>
              <a:rPr lang="fr-BE" dirty="0"/>
              <a:t> in gros </a:t>
            </a:r>
            <a:r>
              <a:rPr lang="fr-BE" dirty="0" err="1"/>
              <a:t>satchot</a:t>
            </a:r>
            <a:r>
              <a:rPr lang="fr-BE" dirty="0"/>
              <a:t> </a:t>
            </a:r>
            <a:r>
              <a:rPr lang="fr-BE" dirty="0" err="1"/>
              <a:t>dins</a:t>
            </a:r>
            <a:r>
              <a:rPr lang="fr-BE" dirty="0"/>
              <a:t> s’ </a:t>
            </a:r>
            <a:r>
              <a:rPr lang="fr-BE" dirty="0" err="1"/>
              <a:t>mwain</a:t>
            </a:r>
            <a:r>
              <a:rPr lang="fr-BE" dirty="0"/>
              <a:t>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4024022014"/>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BE" b="1" i="1" dirty="0">
                <a:effectLst/>
                <a:ea typeface="Times New Roman" panose="02020603050405020304" pitchFamily="18" charset="0"/>
              </a:rPr>
              <a:t>« I’ n’ faut </a:t>
            </a:r>
            <a:r>
              <a:rPr lang="fr-BE" b="1" i="1" dirty="0" err="1">
                <a:effectLst/>
                <a:ea typeface="Times New Roman" panose="02020603050405020304" pitchFamily="18" charset="0"/>
              </a:rPr>
              <a:t>nén</a:t>
            </a:r>
            <a:r>
              <a:rPr lang="fr-BE" b="1" i="1" dirty="0">
                <a:effectLst/>
                <a:ea typeface="Times New Roman" panose="02020603050405020304" pitchFamily="18" charset="0"/>
              </a:rPr>
              <a:t> qu’ ça vos choque,</a:t>
            </a:r>
          </a:p>
          <a:p>
            <a:pPr indent="7620" algn="just"/>
            <a:r>
              <a:rPr lang="fr-BE" b="1" i="1" dirty="0">
                <a:effectLst/>
                <a:ea typeface="Times New Roman" panose="02020603050405020304" pitchFamily="18" charset="0"/>
              </a:rPr>
              <a:t>Dis-telle, </a:t>
            </a:r>
            <a:r>
              <a:rPr lang="fr-BE" b="1" i="1" dirty="0" err="1">
                <a:effectLst/>
                <a:ea typeface="Times New Roman" panose="02020603050405020304" pitchFamily="18" charset="0"/>
              </a:rPr>
              <a:t>dji</a:t>
            </a:r>
            <a:r>
              <a:rPr lang="fr-BE" b="1" i="1" dirty="0">
                <a:effectLst/>
                <a:ea typeface="Times New Roman" panose="02020603050405020304" pitchFamily="18" charset="0"/>
              </a:rPr>
              <a:t> </a:t>
            </a:r>
            <a:r>
              <a:rPr lang="fr-BE" b="1" i="1" dirty="0" err="1">
                <a:effectLst/>
                <a:ea typeface="Times New Roman" panose="02020603050405020304" pitchFamily="18" charset="0"/>
              </a:rPr>
              <a:t>seûs</a:t>
            </a:r>
            <a:r>
              <a:rPr lang="fr-BE" b="1" i="1" dirty="0">
                <a:effectLst/>
                <a:ea typeface="Times New Roman" panose="02020603050405020304" pitchFamily="18" charset="0"/>
              </a:rPr>
              <a:t> au </a:t>
            </a:r>
            <a:r>
              <a:rPr lang="fr-BE" b="1" i="1" dirty="0" err="1">
                <a:effectLst/>
                <a:ea typeface="Times New Roman" panose="02020603050405020304" pitchFamily="18" charset="0"/>
              </a:rPr>
              <a:t>r’gret</a:t>
            </a:r>
            <a:r>
              <a:rPr lang="fr-BE" b="1" i="1" dirty="0">
                <a:effectLst/>
                <a:ea typeface="Times New Roman" panose="02020603050405020304" pitchFamily="18" charset="0"/>
              </a:rPr>
              <a:t>,</a:t>
            </a:r>
          </a:p>
          <a:p>
            <a:pPr indent="7620" algn="just"/>
            <a:r>
              <a:rPr lang="fr-BE" b="1" i="1" dirty="0">
                <a:effectLst/>
                <a:ea typeface="Times New Roman" panose="02020603050405020304" pitchFamily="18" charset="0"/>
              </a:rPr>
              <a:t>Mi, </a:t>
            </a:r>
            <a:r>
              <a:rPr lang="fr-BE" b="1" i="1" dirty="0" err="1">
                <a:effectLst/>
                <a:ea typeface="Times New Roman" panose="02020603050405020304" pitchFamily="18" charset="0"/>
              </a:rPr>
              <a:t>dji</a:t>
            </a:r>
            <a:r>
              <a:rPr lang="fr-BE" b="1" i="1" dirty="0">
                <a:effectLst/>
                <a:ea typeface="Times New Roman" panose="02020603050405020304" pitchFamily="18" charset="0"/>
              </a:rPr>
              <a:t> </a:t>
            </a:r>
            <a:r>
              <a:rPr lang="fr-BE" b="1" i="1" dirty="0" err="1">
                <a:effectLst/>
                <a:ea typeface="Times New Roman" panose="02020603050405020304" pitchFamily="18" charset="0"/>
              </a:rPr>
              <a:t>mindge</a:t>
            </a:r>
            <a:r>
              <a:rPr lang="fr-BE" b="1" i="1" dirty="0">
                <a:effectLst/>
                <a:ea typeface="Times New Roman" panose="02020603050405020304" pitchFamily="18" charset="0"/>
              </a:rPr>
              <a:t> des </a:t>
            </a:r>
            <a:r>
              <a:rPr lang="fr-BE" b="1" i="1" dirty="0" err="1">
                <a:effectLst/>
                <a:ea typeface="Times New Roman" panose="02020603050405020304" pitchFamily="18" charset="0"/>
              </a:rPr>
              <a:t>buloques</a:t>
            </a:r>
            <a:r>
              <a:rPr lang="fr-BE" b="1" i="1" dirty="0">
                <a:effectLst/>
                <a:ea typeface="Times New Roman" panose="02020603050405020304" pitchFamily="18" charset="0"/>
              </a:rPr>
              <a:t>,</a:t>
            </a:r>
          </a:p>
          <a:p>
            <a:pPr indent="7620" algn="just"/>
            <a:r>
              <a:rPr lang="fr-BE" b="1" i="1" dirty="0">
                <a:effectLst/>
                <a:ea typeface="Times New Roman" panose="02020603050405020304" pitchFamily="18" charset="0"/>
              </a:rPr>
              <a:t>El restant, ça </a:t>
            </a:r>
            <a:r>
              <a:rPr lang="fr-BE" b="1" i="1" dirty="0" err="1">
                <a:effectLst/>
                <a:ea typeface="Times New Roman" panose="02020603050405020304" pitchFamily="18" charset="0"/>
              </a:rPr>
              <a:t>vèra</a:t>
            </a:r>
            <a:r>
              <a:rPr lang="fr-BE" b="1" i="1" dirty="0">
                <a:effectLst/>
                <a:ea typeface="Times New Roman" panose="02020603050405020304" pitchFamily="18" charset="0"/>
              </a:rPr>
              <a:t> après ! »</a:t>
            </a: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a:t>
            </a:r>
            <a:r>
              <a:rPr lang="fr-BE" dirty="0" err="1"/>
              <a:t>jean-Luc</a:t>
            </a:r>
            <a:r>
              <a:rPr lang="fr-BE" dirty="0"/>
              <a:t>)</a:t>
            </a:r>
          </a:p>
        </p:txBody>
      </p:sp>
      <p:pic>
        <p:nvPicPr>
          <p:cNvPr id="4" name="Picture 2" descr="Prune Fruits, variétés, production, saisonnalité | Libertyprim">
            <a:extLst>
              <a:ext uri="{FF2B5EF4-FFF2-40B4-BE49-F238E27FC236}">
                <a16:creationId xmlns:a16="http://schemas.microsoft.com/office/drawing/2014/main" id="{0CD9C616-6463-4727-ABA6-29F3E45695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64067"/>
      </p:ext>
    </p:extLst>
  </p:cSld>
  <p:clrMapOvr>
    <a:overrideClrMapping bg1="lt1" tx1="dk1" bg2="lt2" tx2="dk2" accent1="accent1" accent2="accent2" accent3="accent3" accent4="accent4" accent5="accent5" accent6="accent6" hlink="hlink" folHlink="folHlink"/>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Au ciel, tout </a:t>
            </a:r>
            <a:r>
              <a:rPr lang="fr-BE" dirty="0" err="1"/>
              <a:t>dwèt</a:t>
            </a:r>
            <a:r>
              <a:rPr lang="fr-BE" dirty="0"/>
              <a:t>, elle est </a:t>
            </a:r>
            <a:r>
              <a:rPr lang="fr-BE" dirty="0" err="1"/>
              <a:t>montèye</a:t>
            </a:r>
            <a:r>
              <a:rPr lang="fr-BE" dirty="0"/>
              <a:t>,</a:t>
            </a:r>
          </a:p>
          <a:p>
            <a:r>
              <a:rPr lang="fr-BE" dirty="0"/>
              <a:t>A l’</a:t>
            </a:r>
            <a:r>
              <a:rPr lang="fr-BE" dirty="0" err="1"/>
              <a:t>âdge</a:t>
            </a:r>
            <a:r>
              <a:rPr lang="fr-BE" dirty="0"/>
              <a:t> </a:t>
            </a:r>
            <a:r>
              <a:rPr lang="fr-BE" dirty="0" err="1"/>
              <a:t>dè</a:t>
            </a:r>
            <a:r>
              <a:rPr lang="fr-BE" dirty="0"/>
              <a:t> quatre-vingt neuf ans,</a:t>
            </a:r>
          </a:p>
          <a:p>
            <a:r>
              <a:rPr lang="fr-BE" dirty="0" err="1"/>
              <a:t>Djuqu’au</a:t>
            </a:r>
            <a:r>
              <a:rPr lang="fr-BE" dirty="0"/>
              <a:t> paradis, d’</a:t>
            </a:r>
            <a:r>
              <a:rPr lang="fr-BE" dirty="0" err="1"/>
              <a:t>ène</a:t>
            </a:r>
            <a:r>
              <a:rPr lang="fr-BE" dirty="0"/>
              <a:t> </a:t>
            </a:r>
            <a:r>
              <a:rPr lang="fr-BE" dirty="0" err="1"/>
              <a:t>volèye</a:t>
            </a:r>
            <a:r>
              <a:rPr lang="fr-BE" dirty="0"/>
              <a:t>. :</a:t>
            </a:r>
          </a:p>
          <a:p>
            <a:r>
              <a:rPr lang="fr-BE" dirty="0"/>
              <a:t>Elle avait </a:t>
            </a:r>
            <a:r>
              <a:rPr lang="fr-BE" dirty="0" err="1"/>
              <a:t>seû</a:t>
            </a:r>
            <a:r>
              <a:rPr lang="fr-BE" dirty="0"/>
              <a:t> </a:t>
            </a:r>
            <a:r>
              <a:rPr lang="fr-BE" dirty="0" err="1"/>
              <a:t>prind</a:t>
            </a:r>
            <a:r>
              <a:rPr lang="fr-BE" dirty="0"/>
              <a:t>’ ès n’élan !</a:t>
            </a:r>
          </a:p>
          <a:p>
            <a:r>
              <a:rPr lang="fr-BE" dirty="0"/>
              <a:t>Saint Pierre qui </a:t>
            </a:r>
            <a:r>
              <a:rPr lang="fr-BE" dirty="0" err="1"/>
              <a:t>wètait</a:t>
            </a:r>
            <a:r>
              <a:rPr lang="fr-BE" dirty="0"/>
              <a:t> </a:t>
            </a:r>
            <a:r>
              <a:rPr lang="fr-BE" dirty="0" err="1"/>
              <a:t>pa</a:t>
            </a:r>
            <a:r>
              <a:rPr lang="fr-BE" dirty="0"/>
              <a:t>’ l’</a:t>
            </a:r>
            <a:r>
              <a:rPr lang="fr-BE" dirty="0" err="1"/>
              <a:t>fèrniesse</a:t>
            </a:r>
            <a:r>
              <a:rPr lang="fr-BE" dirty="0"/>
              <a:t>,</a:t>
            </a:r>
          </a:p>
          <a:p>
            <a:r>
              <a:rPr lang="fr-BE" dirty="0"/>
              <a:t>En </a:t>
            </a:r>
            <a:r>
              <a:rPr lang="fr-BE" dirty="0" err="1"/>
              <a:t>dè</a:t>
            </a:r>
            <a:r>
              <a:rPr lang="fr-BE" dirty="0"/>
              <a:t> </a:t>
            </a:r>
            <a:r>
              <a:rPr lang="fr-BE" dirty="0" err="1"/>
              <a:t>r’vènait</a:t>
            </a:r>
            <a:r>
              <a:rPr lang="fr-BE" dirty="0"/>
              <a:t> </a:t>
            </a:r>
            <a:r>
              <a:rPr lang="fr-BE" dirty="0" err="1"/>
              <a:t>nén</a:t>
            </a:r>
            <a:r>
              <a:rPr lang="fr-BE" dirty="0"/>
              <a:t> </a:t>
            </a:r>
            <a:r>
              <a:rPr lang="fr-BE" dirty="0" err="1"/>
              <a:t>dè</a:t>
            </a:r>
            <a:r>
              <a:rPr lang="fr-BE" dirty="0"/>
              <a:t> c’ </a:t>
            </a:r>
            <a:r>
              <a:rPr lang="fr-BE" dirty="0" err="1"/>
              <a:t>côp-là</a:t>
            </a:r>
            <a:r>
              <a:rPr lang="fr-BE" dirty="0"/>
              <a:t> !</a:t>
            </a:r>
          </a:p>
          <a:p>
            <a:r>
              <a:rPr lang="fr-BE" dirty="0"/>
              <a:t>Il a </a:t>
            </a:r>
            <a:r>
              <a:rPr lang="fr-BE" dirty="0" err="1"/>
              <a:t>bén</a:t>
            </a:r>
            <a:r>
              <a:rPr lang="fr-BE" dirty="0"/>
              <a:t> </a:t>
            </a:r>
            <a:r>
              <a:rPr lang="fr-BE" dirty="0" err="1"/>
              <a:t>manquî</a:t>
            </a:r>
            <a:r>
              <a:rPr lang="fr-BE" dirty="0"/>
              <a:t> d’ </a:t>
            </a:r>
            <a:r>
              <a:rPr lang="fr-BE" dirty="0" err="1"/>
              <a:t>pièd</a:t>
            </a:r>
            <a:r>
              <a:rPr lang="fr-BE" dirty="0"/>
              <a:t>’ el </a:t>
            </a:r>
            <a:r>
              <a:rPr lang="fr-BE" dirty="0" err="1"/>
              <a:t>tiesse</a:t>
            </a:r>
            <a:endParaRPr lang="fr-BE" dirty="0"/>
          </a:p>
          <a:p>
            <a:r>
              <a:rPr lang="fr-BE" dirty="0"/>
              <a:t>Quand il a vu c’ qu’arrivait là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267887898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BE" b="1" i="1" dirty="0">
                <a:effectLst/>
                <a:ea typeface="Times New Roman" panose="02020603050405020304" pitchFamily="18" charset="0"/>
              </a:rPr>
              <a:t>« </a:t>
            </a:r>
            <a:r>
              <a:rPr lang="fr-BE" b="1" i="1" dirty="0" err="1">
                <a:effectLst/>
                <a:ea typeface="Times New Roman" panose="02020603050405020304" pitchFamily="18" charset="0"/>
              </a:rPr>
              <a:t>Què</a:t>
            </a:r>
            <a:r>
              <a:rPr lang="fr-BE" b="1" i="1" dirty="0">
                <a:effectLst/>
                <a:ea typeface="Times New Roman" panose="02020603050405020304" pitchFamily="18" charset="0"/>
              </a:rPr>
              <a:t> l’</a:t>
            </a:r>
            <a:r>
              <a:rPr lang="fr-BE" b="1" i="1" dirty="0" err="1">
                <a:effectLst/>
                <a:ea typeface="Times New Roman" panose="02020603050405020304" pitchFamily="18" charset="0"/>
              </a:rPr>
              <a:t>Bondieu</a:t>
            </a:r>
            <a:r>
              <a:rPr lang="fr-BE" b="1" i="1" dirty="0">
                <a:effectLst/>
                <a:ea typeface="Times New Roman" panose="02020603050405020304" pitchFamily="18" charset="0"/>
              </a:rPr>
              <a:t> </a:t>
            </a:r>
            <a:r>
              <a:rPr lang="fr-BE" b="1" i="1" dirty="0" err="1">
                <a:effectLst/>
                <a:ea typeface="Times New Roman" panose="02020603050405020304" pitchFamily="18" charset="0"/>
              </a:rPr>
              <a:t>mè</a:t>
            </a:r>
            <a:r>
              <a:rPr lang="fr-BE" b="1" i="1" dirty="0">
                <a:effectLst/>
                <a:ea typeface="Times New Roman" panose="02020603050405020304" pitchFamily="18" charset="0"/>
              </a:rPr>
              <a:t> l’ </a:t>
            </a:r>
            <a:r>
              <a:rPr lang="fr-BE" b="1" i="1" dirty="0" err="1">
                <a:effectLst/>
                <a:ea typeface="Times New Roman" panose="02020603050405020304" pitchFamily="18" charset="0"/>
              </a:rPr>
              <a:t>pârdonne</a:t>
            </a:r>
            <a:r>
              <a:rPr lang="fr-BE" b="1" i="1" dirty="0">
                <a:effectLst/>
                <a:ea typeface="Times New Roman" panose="02020603050405020304" pitchFamily="18" charset="0"/>
              </a:rPr>
              <a:t>,</a:t>
            </a:r>
          </a:p>
          <a:p>
            <a:pPr indent="7620" algn="just"/>
            <a:r>
              <a:rPr lang="fr-BE" b="1" i="1" dirty="0">
                <a:effectLst/>
                <a:ea typeface="Times New Roman" panose="02020603050405020304" pitchFamily="18" charset="0"/>
              </a:rPr>
              <a:t>Mains </a:t>
            </a:r>
            <a:r>
              <a:rPr lang="fr-BE" b="1" i="1" dirty="0" err="1">
                <a:effectLst/>
                <a:ea typeface="Times New Roman" panose="02020603050405020304" pitchFamily="18" charset="0"/>
              </a:rPr>
              <a:t>dji</a:t>
            </a:r>
            <a:r>
              <a:rPr lang="fr-BE" b="1" i="1" dirty="0">
                <a:effectLst/>
                <a:ea typeface="Times New Roman" panose="02020603050405020304" pitchFamily="18" charset="0"/>
              </a:rPr>
              <a:t> n’ </a:t>
            </a:r>
            <a:r>
              <a:rPr lang="fr-BE" b="1" i="1" dirty="0" err="1">
                <a:effectLst/>
                <a:ea typeface="Times New Roman" panose="02020603050405020304" pitchFamily="18" charset="0"/>
              </a:rPr>
              <a:t>dèmeur’rai</a:t>
            </a:r>
            <a:r>
              <a:rPr lang="fr-BE" b="1" i="1" dirty="0">
                <a:effectLst/>
                <a:ea typeface="Times New Roman" panose="02020603050405020304" pitchFamily="18" charset="0"/>
              </a:rPr>
              <a:t> </a:t>
            </a:r>
            <a:r>
              <a:rPr lang="fr-BE" b="1" i="1" dirty="0" err="1">
                <a:effectLst/>
                <a:ea typeface="Times New Roman" panose="02020603050405020304" pitchFamily="18" charset="0"/>
              </a:rPr>
              <a:t>cî</a:t>
            </a:r>
            <a:r>
              <a:rPr lang="fr-BE" b="1" i="1" dirty="0">
                <a:effectLst/>
                <a:ea typeface="Times New Roman" panose="02020603050405020304" pitchFamily="18" charset="0"/>
              </a:rPr>
              <a:t>,</a:t>
            </a:r>
          </a:p>
          <a:p>
            <a:pPr indent="7620" algn="just"/>
            <a:r>
              <a:rPr lang="fr-BE" b="1" i="1" dirty="0">
                <a:effectLst/>
                <a:ea typeface="Times New Roman" panose="02020603050405020304" pitchFamily="18" charset="0"/>
              </a:rPr>
              <a:t>Dis-t-elle </a:t>
            </a:r>
            <a:r>
              <a:rPr lang="fr-BE" b="1" i="1" dirty="0" err="1">
                <a:effectLst/>
                <a:ea typeface="Times New Roman" panose="02020603050405020304" pitchFamily="18" charset="0"/>
              </a:rPr>
              <a:t>què</a:t>
            </a:r>
            <a:r>
              <a:rPr lang="fr-BE" b="1" i="1" dirty="0">
                <a:effectLst/>
                <a:ea typeface="Times New Roman" panose="02020603050405020304" pitchFamily="18" charset="0"/>
              </a:rPr>
              <a:t> si on m’donne</a:t>
            </a:r>
          </a:p>
          <a:p>
            <a:pPr indent="7620" algn="just"/>
            <a:r>
              <a:rPr lang="fr-BE" b="1" i="1" dirty="0">
                <a:effectLst/>
                <a:ea typeface="Times New Roman" panose="02020603050405020304" pitchFamily="18" charset="0"/>
              </a:rPr>
              <a:t>Des </a:t>
            </a:r>
            <a:r>
              <a:rPr lang="fr-BE" b="1" i="1" dirty="0" err="1">
                <a:effectLst/>
                <a:ea typeface="Times New Roman" panose="02020603050405020304" pitchFamily="18" charset="0"/>
              </a:rPr>
              <a:t>buloques</a:t>
            </a:r>
            <a:r>
              <a:rPr lang="fr-BE" b="1" i="1" dirty="0">
                <a:effectLst/>
                <a:ea typeface="Times New Roman" panose="02020603050405020304" pitchFamily="18" charset="0"/>
              </a:rPr>
              <a:t> </a:t>
            </a:r>
            <a:r>
              <a:rPr lang="fr-BE" b="1" i="1" dirty="0" err="1">
                <a:effectLst/>
                <a:ea typeface="Times New Roman" panose="02020603050405020304" pitchFamily="18" charset="0"/>
              </a:rPr>
              <a:t>dins</a:t>
            </a:r>
            <a:r>
              <a:rPr lang="fr-BE" b="1" i="1" dirty="0">
                <a:effectLst/>
                <a:ea typeface="Times New Roman" panose="02020603050405020304" pitchFamily="18" charset="0"/>
              </a:rPr>
              <a:t> vos paradis ! »</a:t>
            </a: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a:t>
            </a:r>
            <a:r>
              <a:rPr lang="fr-BE" dirty="0" err="1"/>
              <a:t>jean-Luc</a:t>
            </a:r>
            <a:r>
              <a:rPr lang="fr-BE" dirty="0"/>
              <a:t>)</a:t>
            </a:r>
          </a:p>
        </p:txBody>
      </p:sp>
      <p:pic>
        <p:nvPicPr>
          <p:cNvPr id="4" name="Picture 2" descr="Prune Fruits, variétés, production, saisonnalité | Libertyprim">
            <a:extLst>
              <a:ext uri="{FF2B5EF4-FFF2-40B4-BE49-F238E27FC236}">
                <a16:creationId xmlns:a16="http://schemas.microsoft.com/office/drawing/2014/main" id="{1C97A7CC-E64E-45CF-8BA3-990F09CD12A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19005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4FF0AFB-0031-49BE-A921-EE9D783D193E}"/>
              </a:ext>
            </a:extLst>
          </p:cNvPr>
          <p:cNvSpPr>
            <a:spLocks noGrp="1"/>
          </p:cNvSpPr>
          <p:nvPr>
            <p:ph idx="1"/>
          </p:nvPr>
        </p:nvSpPr>
        <p:spPr/>
        <p:txBody>
          <a:bodyPr/>
          <a:lstStyle/>
          <a:p>
            <a:r>
              <a:rPr lang="fr-BE" dirty="0"/>
              <a:t>C'est ainsi que l'on vit le plus grand mariage</a:t>
            </a:r>
          </a:p>
          <a:p>
            <a:r>
              <a:rPr lang="fr-BE" dirty="0"/>
              <a:t>De la fille du vent avec un Arlequin.</a:t>
            </a:r>
          </a:p>
          <a:p>
            <a:endParaRPr lang="fr-BE" dirty="0"/>
          </a:p>
          <a:p>
            <a:r>
              <a:rPr lang="fr-BE" dirty="0"/>
              <a:t>Mais tout cela n'était qu'un fragile mirage</a:t>
            </a:r>
          </a:p>
          <a:p>
            <a:r>
              <a:rPr lang="fr-BE" dirty="0"/>
              <a:t>Et je reste tout seul avec mes lendemains</a:t>
            </a:r>
          </a:p>
          <a:p>
            <a:endParaRPr lang="fr-BE" dirty="0"/>
          </a:p>
          <a:p>
            <a:r>
              <a:rPr lang="fr-BE" dirty="0"/>
              <a:t>Ohé les baladins</a:t>
            </a:r>
          </a:p>
          <a:p>
            <a:r>
              <a:rPr lang="fr-BE" dirty="0"/>
              <a:t>Vous partez ?</a:t>
            </a:r>
          </a:p>
          <a:p>
            <a:r>
              <a:rPr lang="fr-BE" dirty="0"/>
              <a:t>Emmenez-moi…</a:t>
            </a:r>
          </a:p>
        </p:txBody>
      </p:sp>
      <p:sp>
        <p:nvSpPr>
          <p:cNvPr id="3" name="Titre 2">
            <a:extLst>
              <a:ext uri="{FF2B5EF4-FFF2-40B4-BE49-F238E27FC236}">
                <a16:creationId xmlns:a16="http://schemas.microsoft.com/office/drawing/2014/main" id="{A863330C-5830-4171-B18B-D966E234BA78}"/>
              </a:ext>
            </a:extLst>
          </p:cNvPr>
          <p:cNvSpPr>
            <a:spLocks noGrp="1"/>
          </p:cNvSpPr>
          <p:nvPr>
            <p:ph type="title"/>
          </p:nvPr>
        </p:nvSpPr>
        <p:spPr/>
        <p:txBody>
          <a:bodyPr/>
          <a:lstStyle/>
          <a:p>
            <a:r>
              <a:rPr lang="fr-BE" dirty="0"/>
              <a:t>Les baladins (Willy)</a:t>
            </a:r>
          </a:p>
        </p:txBody>
      </p:sp>
    </p:spTree>
    <p:extLst>
      <p:ext uri="{BB962C8B-B14F-4D97-AF65-F5344CB8AC3E}">
        <p14:creationId xmlns:p14="http://schemas.microsoft.com/office/powerpoint/2010/main" val="1267824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509CE509-303A-45D5-867C-D85DB50C829B}"/>
              </a:ext>
            </a:extLst>
          </p:cNvPr>
          <p:cNvSpPr>
            <a:spLocks noGrp="1"/>
          </p:cNvSpPr>
          <p:nvPr>
            <p:ph idx="1"/>
          </p:nvPr>
        </p:nvSpPr>
        <p:spPr/>
        <p:txBody>
          <a:bodyPr/>
          <a:lstStyle/>
          <a:p>
            <a:r>
              <a:rPr lang="fr-BE" i="0" dirty="0">
                <a:solidFill>
                  <a:srgbClr val="202124"/>
                </a:solidFill>
                <a:effectLst/>
                <a:latin typeface="arial" panose="020B0604020202020204" pitchFamily="34" charset="0"/>
              </a:rPr>
              <a:t>Danse donc, joli baladin</a:t>
            </a:r>
            <a:br>
              <a:rPr lang="fr-BE" dirty="0"/>
            </a:br>
            <a:r>
              <a:rPr lang="fr-BE" i="0" dirty="0">
                <a:solidFill>
                  <a:srgbClr val="202124"/>
                </a:solidFill>
                <a:effectLst/>
                <a:latin typeface="arial" panose="020B0604020202020204" pitchFamily="34" charset="0"/>
              </a:rPr>
              <a:t>C'est la ballade, c'est la ballade</a:t>
            </a:r>
            <a:br>
              <a:rPr lang="fr-BE" dirty="0"/>
            </a:br>
            <a:r>
              <a:rPr lang="fr-BE" i="0" dirty="0">
                <a:solidFill>
                  <a:srgbClr val="202124"/>
                </a:solidFill>
                <a:effectLst/>
                <a:latin typeface="arial" panose="020B0604020202020204" pitchFamily="34" charset="0"/>
              </a:rPr>
              <a:t>Danse donc, joli baladin</a:t>
            </a:r>
            <a:br>
              <a:rPr lang="fr-BE" dirty="0"/>
            </a:br>
            <a:r>
              <a:rPr lang="fr-BE" i="0" dirty="0">
                <a:solidFill>
                  <a:srgbClr val="202124"/>
                </a:solidFill>
                <a:effectLst/>
                <a:latin typeface="arial" panose="020B0604020202020204" pitchFamily="34" charset="0"/>
              </a:rPr>
              <a:t>C'est la ballade d'Arlequin</a:t>
            </a:r>
            <a:endParaRPr lang="fr-BE" dirty="0"/>
          </a:p>
        </p:txBody>
      </p:sp>
      <p:sp>
        <p:nvSpPr>
          <p:cNvPr id="3" name="Titre 2">
            <a:extLst>
              <a:ext uri="{FF2B5EF4-FFF2-40B4-BE49-F238E27FC236}">
                <a16:creationId xmlns:a16="http://schemas.microsoft.com/office/drawing/2014/main" id="{99B8B156-E45F-4EED-84C0-BA53F45E9464}"/>
              </a:ext>
            </a:extLst>
          </p:cNvPr>
          <p:cNvSpPr>
            <a:spLocks noGrp="1"/>
          </p:cNvSpPr>
          <p:nvPr>
            <p:ph type="title"/>
          </p:nvPr>
        </p:nvSpPr>
        <p:spPr/>
        <p:txBody>
          <a:bodyPr/>
          <a:lstStyle/>
          <a:p>
            <a:r>
              <a:rPr lang="fr-BE" dirty="0"/>
              <a:t>Love (William)</a:t>
            </a:r>
          </a:p>
        </p:txBody>
      </p:sp>
    </p:spTree>
    <p:extLst>
      <p:ext uri="{BB962C8B-B14F-4D97-AF65-F5344CB8AC3E}">
        <p14:creationId xmlns:p14="http://schemas.microsoft.com/office/powerpoint/2010/main" val="1704977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48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0000"/>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4480A61-BF43-407C-BB6E-396FE419527C}"/>
              </a:ext>
            </a:extLst>
          </p:cNvPr>
          <p:cNvPicPr>
            <a:picLocks noChangeAspect="1"/>
          </p:cNvPicPr>
          <p:nvPr/>
        </p:nvPicPr>
        <p:blipFill rotWithShape="1">
          <a:blip r:embed="rId3">
            <a:extLst>
              <a:ext uri="{28A0092B-C50C-407E-A947-70E740481C1C}">
                <a14:useLocalDpi xmlns:a14="http://schemas.microsoft.com/office/drawing/2010/main" val="0"/>
              </a:ext>
            </a:extLst>
          </a:blip>
          <a:srcRect r="16724"/>
          <a:stretch/>
        </p:blipFill>
        <p:spPr>
          <a:xfrm>
            <a:off x="0" y="0"/>
            <a:ext cx="9144000" cy="6856824"/>
          </a:xfrm>
          <a:prstGeom prst="rect">
            <a:avLst/>
          </a:prstGeom>
        </p:spPr>
      </p:pic>
      <p:sp>
        <p:nvSpPr>
          <p:cNvPr id="3" name="Titre 2">
            <a:extLst>
              <a:ext uri="{FF2B5EF4-FFF2-40B4-BE49-F238E27FC236}">
                <a16:creationId xmlns:a16="http://schemas.microsoft.com/office/drawing/2014/main" id="{1F5EC9D1-399E-4194-93D8-619383BE694E}"/>
              </a:ext>
            </a:extLst>
          </p:cNvPr>
          <p:cNvSpPr>
            <a:spLocks noGrp="1"/>
          </p:cNvSpPr>
          <p:nvPr>
            <p:ph type="title"/>
          </p:nvPr>
        </p:nvSpPr>
        <p:spPr/>
        <p:txBody>
          <a:bodyPr/>
          <a:lstStyle/>
          <a:p>
            <a:r>
              <a:rPr lang="fr-BE" dirty="0"/>
              <a:t>L-o-v-e (William)</a:t>
            </a:r>
          </a:p>
        </p:txBody>
      </p:sp>
      <p:sp>
        <p:nvSpPr>
          <p:cNvPr id="6" name="Rectangle 5">
            <a:extLst>
              <a:ext uri="{FF2B5EF4-FFF2-40B4-BE49-F238E27FC236}">
                <a16:creationId xmlns:a16="http://schemas.microsoft.com/office/drawing/2014/main" id="{DFC523DB-98B1-4C8E-892A-4030F1550540}"/>
              </a:ext>
            </a:extLst>
          </p:cNvPr>
          <p:cNvSpPr/>
          <p:nvPr/>
        </p:nvSpPr>
        <p:spPr>
          <a:xfrm>
            <a:off x="3078580" y="5589240"/>
            <a:ext cx="2724080" cy="865173"/>
          </a:xfrm>
          <a:prstGeom prst="rect">
            <a:avLst/>
          </a:prstGeom>
          <a:noFill/>
        </p:spPr>
        <p:txBody>
          <a:bodyPr wrap="none" lIns="91440" tIns="45720" rIns="91440" bIns="45720">
            <a:spAutoFit/>
          </a:bodyPr>
          <a:lstStyle/>
          <a:p>
            <a:pPr algn="ctr"/>
            <a:r>
              <a:rPr lang="fr-FR" sz="5400" b="1" dirty="0">
                <a:ln w="6600">
                  <a:solidFill>
                    <a:srgbClr val="FF0000"/>
                  </a:solidFill>
                  <a:prstDash val="solid"/>
                </a:ln>
                <a:solidFill>
                  <a:srgbClr val="FFFFFF"/>
                </a:solidFill>
                <a:effectLst>
                  <a:outerShdw dist="38100" dir="2700000" algn="tl" rotWithShape="0">
                    <a:schemeClr val="accent2"/>
                  </a:outerShdw>
                </a:effectLst>
              </a:rPr>
              <a:t>L-O-V-E</a:t>
            </a:r>
            <a:endParaRPr lang="fr-FR" sz="5400" b="1" cap="none" spc="0" dirty="0">
              <a:ln w="6600">
                <a:solidFill>
                  <a:srgbClr val="FF0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1882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76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8FC6D3F-DFC1-4C5B-8B31-8AFA4C0B104F}"/>
              </a:ext>
            </a:extLst>
          </p:cNvPr>
          <p:cNvSpPr>
            <a:spLocks noGrp="1"/>
          </p:cNvSpPr>
          <p:nvPr>
            <p:ph idx="1"/>
          </p:nvPr>
        </p:nvSpPr>
        <p:spPr/>
        <p:txBody>
          <a:bodyPr/>
          <a:lstStyle/>
          <a:p>
            <a:r>
              <a:rPr lang="en-US" i="0" dirty="0">
                <a:solidFill>
                  <a:srgbClr val="020202"/>
                </a:solidFill>
                <a:effectLst/>
                <a:latin typeface="latoregular"/>
              </a:rPr>
              <a:t>L   is for the way you look at me</a:t>
            </a:r>
            <a:br>
              <a:rPr lang="en-US" dirty="0"/>
            </a:br>
            <a:r>
              <a:rPr lang="en-US" i="0" dirty="0">
                <a:solidFill>
                  <a:srgbClr val="020202"/>
                </a:solidFill>
                <a:effectLst/>
                <a:latin typeface="latoregular"/>
              </a:rPr>
              <a:t>O  is for the only one I see</a:t>
            </a:r>
            <a:br>
              <a:rPr lang="en-US" dirty="0"/>
            </a:br>
            <a:r>
              <a:rPr lang="en-US" i="0" dirty="0">
                <a:solidFill>
                  <a:srgbClr val="020202"/>
                </a:solidFill>
                <a:effectLst/>
                <a:latin typeface="latoregular"/>
              </a:rPr>
              <a:t>V  is very, very extraordinary</a:t>
            </a:r>
            <a:br>
              <a:rPr lang="en-US" dirty="0"/>
            </a:br>
            <a:r>
              <a:rPr lang="en-US" i="0" dirty="0">
                <a:solidFill>
                  <a:srgbClr val="020202"/>
                </a:solidFill>
                <a:effectLst/>
                <a:latin typeface="latoregular"/>
              </a:rPr>
              <a:t>E   is even more than anyone </a:t>
            </a:r>
          </a:p>
          <a:p>
            <a:r>
              <a:rPr lang="en-US" dirty="0">
                <a:solidFill>
                  <a:srgbClr val="020202"/>
                </a:solidFill>
                <a:latin typeface="latoregular"/>
              </a:rPr>
              <a:t>                            </a:t>
            </a:r>
            <a:r>
              <a:rPr lang="en-US" i="0" dirty="0">
                <a:solidFill>
                  <a:srgbClr val="020202"/>
                </a:solidFill>
                <a:effectLst/>
                <a:latin typeface="latoregular"/>
              </a:rPr>
              <a:t>that you adore can…</a:t>
            </a:r>
          </a:p>
          <a:p>
            <a:r>
              <a:rPr lang="en-US" i="0" dirty="0">
                <a:solidFill>
                  <a:srgbClr val="020202"/>
                </a:solidFill>
                <a:effectLst/>
                <a:latin typeface="latoregular"/>
              </a:rPr>
              <a:t>Love is all that I can give to you</a:t>
            </a:r>
            <a:br>
              <a:rPr lang="en-US" dirty="0"/>
            </a:br>
            <a:r>
              <a:rPr lang="en-US" i="0" dirty="0">
                <a:solidFill>
                  <a:srgbClr val="020202"/>
                </a:solidFill>
                <a:effectLst/>
                <a:latin typeface="latoregular"/>
              </a:rPr>
              <a:t>Love is more than just a game for two</a:t>
            </a:r>
            <a:br>
              <a:rPr lang="en-US" dirty="0"/>
            </a:br>
            <a:r>
              <a:rPr lang="en-US" i="0" dirty="0" err="1">
                <a:solidFill>
                  <a:srgbClr val="020202"/>
                </a:solidFill>
                <a:effectLst/>
                <a:latin typeface="latoregular"/>
              </a:rPr>
              <a:t>Two</a:t>
            </a:r>
            <a:r>
              <a:rPr lang="en-US" i="0" dirty="0">
                <a:solidFill>
                  <a:srgbClr val="020202"/>
                </a:solidFill>
                <a:effectLst/>
                <a:latin typeface="latoregular"/>
              </a:rPr>
              <a:t> in love can make it</a:t>
            </a:r>
            <a:br>
              <a:rPr lang="en-US" dirty="0"/>
            </a:br>
            <a:r>
              <a:rPr lang="en-US" i="0" dirty="0">
                <a:solidFill>
                  <a:srgbClr val="020202"/>
                </a:solidFill>
                <a:effectLst/>
                <a:latin typeface="latoregular"/>
              </a:rPr>
              <a:t>Take my heart and please don't break it</a:t>
            </a:r>
            <a:br>
              <a:rPr lang="en-US" dirty="0"/>
            </a:br>
            <a:r>
              <a:rPr lang="en-US" i="0" dirty="0">
                <a:solidFill>
                  <a:srgbClr val="020202"/>
                </a:solidFill>
                <a:effectLst/>
                <a:latin typeface="latoregular"/>
              </a:rPr>
              <a:t>Love was made for me and you</a:t>
            </a:r>
            <a:endParaRPr lang="fr-BE" dirty="0"/>
          </a:p>
        </p:txBody>
      </p:sp>
      <p:sp>
        <p:nvSpPr>
          <p:cNvPr id="3" name="Titre 2">
            <a:extLst>
              <a:ext uri="{FF2B5EF4-FFF2-40B4-BE49-F238E27FC236}">
                <a16:creationId xmlns:a16="http://schemas.microsoft.com/office/drawing/2014/main" id="{1F5EC9D1-399E-4194-93D8-619383BE694E}"/>
              </a:ext>
            </a:extLst>
          </p:cNvPr>
          <p:cNvSpPr>
            <a:spLocks noGrp="1"/>
          </p:cNvSpPr>
          <p:nvPr>
            <p:ph type="title"/>
          </p:nvPr>
        </p:nvSpPr>
        <p:spPr/>
        <p:txBody>
          <a:bodyPr/>
          <a:lstStyle/>
          <a:p>
            <a:r>
              <a:rPr lang="fr-BE" dirty="0"/>
              <a:t>L-o-v-e (William)</a:t>
            </a:r>
          </a:p>
        </p:txBody>
      </p:sp>
    </p:spTree>
    <p:extLst>
      <p:ext uri="{BB962C8B-B14F-4D97-AF65-F5344CB8AC3E}">
        <p14:creationId xmlns:p14="http://schemas.microsoft.com/office/powerpoint/2010/main" val="1427714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F5EC9D1-399E-4194-93D8-619383BE694E}"/>
              </a:ext>
            </a:extLst>
          </p:cNvPr>
          <p:cNvSpPr>
            <a:spLocks noGrp="1"/>
          </p:cNvSpPr>
          <p:nvPr>
            <p:ph type="title"/>
          </p:nvPr>
        </p:nvSpPr>
        <p:spPr/>
        <p:txBody>
          <a:bodyPr/>
          <a:lstStyle/>
          <a:p>
            <a:r>
              <a:rPr lang="fr-BE" dirty="0"/>
              <a:t>L-o-v-e (William)</a:t>
            </a:r>
          </a:p>
        </p:txBody>
      </p:sp>
      <p:pic>
        <p:nvPicPr>
          <p:cNvPr id="1026" name="Picture 2" descr="Love Bombing: What It Is and Signs to Look For In a Partner - The New York  Times">
            <a:extLst>
              <a:ext uri="{FF2B5EF4-FFF2-40B4-BE49-F238E27FC236}">
                <a16:creationId xmlns:a16="http://schemas.microsoft.com/office/drawing/2014/main" id="{175BB747-E86F-4F7C-B3DA-8DFF0C7AFA3E}"/>
              </a:ext>
            </a:extLst>
          </p:cNvPr>
          <p:cNvPicPr>
            <a:picLocks noChangeAspect="1" noChangeArrowheads="1"/>
          </p:cNvPicPr>
          <p:nvPr/>
        </p:nvPicPr>
        <p:blipFill>
          <a:blip r:embed="rId2">
            <a:clrChange>
              <a:clrFrom>
                <a:srgbClr val="FFDCE8"/>
              </a:clrFrom>
              <a:clrTo>
                <a:srgbClr val="FFDCE8">
                  <a:alpha val="0"/>
                </a:srgbClr>
              </a:clrTo>
            </a:clrChange>
            <a:extLst>
              <a:ext uri="{28A0092B-C50C-407E-A947-70E740481C1C}">
                <a14:useLocalDpi xmlns:a14="http://schemas.microsoft.com/office/drawing/2010/main" val="0"/>
              </a:ext>
            </a:extLst>
          </a:blip>
          <a:srcRect/>
          <a:stretch>
            <a:fillRect/>
          </a:stretch>
        </p:blipFill>
        <p:spPr bwMode="auto">
          <a:xfrm>
            <a:off x="0" y="-27384"/>
            <a:ext cx="9104242"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26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8FC6D3F-DFC1-4C5B-8B31-8AFA4C0B104F}"/>
              </a:ext>
            </a:extLst>
          </p:cNvPr>
          <p:cNvSpPr>
            <a:spLocks noGrp="1"/>
          </p:cNvSpPr>
          <p:nvPr>
            <p:ph idx="1"/>
          </p:nvPr>
        </p:nvSpPr>
        <p:spPr/>
        <p:txBody>
          <a:bodyPr/>
          <a:lstStyle/>
          <a:p>
            <a:r>
              <a:rPr lang="en-US" i="0" dirty="0">
                <a:solidFill>
                  <a:srgbClr val="020202"/>
                </a:solidFill>
                <a:effectLst/>
                <a:latin typeface="latoregular"/>
              </a:rPr>
              <a:t>L   is for the way you look at me</a:t>
            </a:r>
            <a:br>
              <a:rPr lang="en-US" dirty="0"/>
            </a:br>
            <a:r>
              <a:rPr lang="en-US" i="0" dirty="0">
                <a:solidFill>
                  <a:srgbClr val="020202"/>
                </a:solidFill>
                <a:effectLst/>
                <a:latin typeface="latoregular"/>
              </a:rPr>
              <a:t>O  is for the only one I see</a:t>
            </a:r>
            <a:br>
              <a:rPr lang="en-US" dirty="0"/>
            </a:br>
            <a:r>
              <a:rPr lang="en-US" i="0" dirty="0">
                <a:solidFill>
                  <a:srgbClr val="020202"/>
                </a:solidFill>
                <a:effectLst/>
                <a:latin typeface="latoregular"/>
              </a:rPr>
              <a:t>V  is very, very extraordinary</a:t>
            </a:r>
            <a:br>
              <a:rPr lang="en-US" dirty="0"/>
            </a:br>
            <a:r>
              <a:rPr lang="en-US" i="0" dirty="0">
                <a:solidFill>
                  <a:srgbClr val="020202"/>
                </a:solidFill>
                <a:effectLst/>
                <a:latin typeface="latoregular"/>
              </a:rPr>
              <a:t>E   is even more than anyone</a:t>
            </a:r>
          </a:p>
          <a:p>
            <a:r>
              <a:rPr lang="en-US" dirty="0">
                <a:solidFill>
                  <a:srgbClr val="020202"/>
                </a:solidFill>
                <a:latin typeface="latoregular"/>
              </a:rPr>
              <a:t>                    </a:t>
            </a:r>
            <a:r>
              <a:rPr lang="en-US" i="0" dirty="0">
                <a:solidFill>
                  <a:srgbClr val="020202"/>
                </a:solidFill>
                <a:effectLst/>
                <a:latin typeface="latoregular"/>
              </a:rPr>
              <a:t>        that you adore can…</a:t>
            </a:r>
            <a:br>
              <a:rPr lang="en-US" dirty="0"/>
            </a:br>
            <a:r>
              <a:rPr lang="en-US" i="0" dirty="0">
                <a:solidFill>
                  <a:srgbClr val="020202"/>
                </a:solidFill>
                <a:effectLst/>
                <a:latin typeface="latoregular"/>
              </a:rPr>
              <a:t>Love is all that I can give to you</a:t>
            </a:r>
            <a:br>
              <a:rPr lang="en-US" dirty="0"/>
            </a:br>
            <a:r>
              <a:rPr lang="en-US" i="0" dirty="0">
                <a:solidFill>
                  <a:srgbClr val="020202"/>
                </a:solidFill>
                <a:effectLst/>
                <a:latin typeface="latoregular"/>
              </a:rPr>
              <a:t>Love is more than just a game for two</a:t>
            </a:r>
            <a:br>
              <a:rPr lang="en-US" dirty="0"/>
            </a:br>
            <a:r>
              <a:rPr lang="en-US" i="0" dirty="0" err="1">
                <a:solidFill>
                  <a:srgbClr val="020202"/>
                </a:solidFill>
                <a:effectLst/>
                <a:latin typeface="latoregular"/>
              </a:rPr>
              <a:t>Two</a:t>
            </a:r>
            <a:r>
              <a:rPr lang="en-US" i="0" dirty="0">
                <a:solidFill>
                  <a:srgbClr val="020202"/>
                </a:solidFill>
                <a:effectLst/>
                <a:latin typeface="latoregular"/>
              </a:rPr>
              <a:t> in love can make it</a:t>
            </a:r>
            <a:br>
              <a:rPr lang="en-US" dirty="0"/>
            </a:br>
            <a:r>
              <a:rPr lang="en-US" i="0" dirty="0">
                <a:solidFill>
                  <a:srgbClr val="020202"/>
                </a:solidFill>
                <a:effectLst/>
                <a:latin typeface="latoregular"/>
              </a:rPr>
              <a:t>Take my heart and please don't break it</a:t>
            </a:r>
            <a:br>
              <a:rPr lang="en-US" dirty="0"/>
            </a:br>
            <a:r>
              <a:rPr lang="en-US" i="0" dirty="0">
                <a:solidFill>
                  <a:srgbClr val="020202"/>
                </a:solidFill>
                <a:effectLst/>
                <a:latin typeface="latoregular"/>
              </a:rPr>
              <a:t>Love was made for me and you…</a:t>
            </a:r>
            <a:br>
              <a:rPr lang="en-US" dirty="0"/>
            </a:br>
            <a:endParaRPr lang="fr-BE" dirty="0"/>
          </a:p>
        </p:txBody>
      </p:sp>
      <p:sp>
        <p:nvSpPr>
          <p:cNvPr id="3" name="Titre 2">
            <a:extLst>
              <a:ext uri="{FF2B5EF4-FFF2-40B4-BE49-F238E27FC236}">
                <a16:creationId xmlns:a16="http://schemas.microsoft.com/office/drawing/2014/main" id="{1F5EC9D1-399E-4194-93D8-619383BE694E}"/>
              </a:ext>
            </a:extLst>
          </p:cNvPr>
          <p:cNvSpPr>
            <a:spLocks noGrp="1"/>
          </p:cNvSpPr>
          <p:nvPr>
            <p:ph type="title"/>
          </p:nvPr>
        </p:nvSpPr>
        <p:spPr/>
        <p:txBody>
          <a:bodyPr/>
          <a:lstStyle/>
          <a:p>
            <a:r>
              <a:rPr lang="fr-BE" dirty="0"/>
              <a:t>L-o-v-e (William)</a:t>
            </a:r>
          </a:p>
        </p:txBody>
      </p:sp>
    </p:spTree>
    <p:extLst>
      <p:ext uri="{BB962C8B-B14F-4D97-AF65-F5344CB8AC3E}">
        <p14:creationId xmlns:p14="http://schemas.microsoft.com/office/powerpoint/2010/main" val="2452605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127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F2BF988-62CB-4F4C-BC9E-8DB44A877D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506" y="0"/>
            <a:ext cx="9127494" cy="686237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
        <p:nvSpPr>
          <p:cNvPr id="6" name="Rectangle 5">
            <a:extLst>
              <a:ext uri="{FF2B5EF4-FFF2-40B4-BE49-F238E27FC236}">
                <a16:creationId xmlns:a16="http://schemas.microsoft.com/office/drawing/2014/main" id="{FB6D3021-3EFC-4C6A-A084-400C1E4994D5}"/>
              </a:ext>
            </a:extLst>
          </p:cNvPr>
          <p:cNvSpPr/>
          <p:nvPr/>
        </p:nvSpPr>
        <p:spPr>
          <a:xfrm>
            <a:off x="1907704" y="260648"/>
            <a:ext cx="6878806" cy="865173"/>
          </a:xfrm>
          <a:prstGeom prst="rect">
            <a:avLst/>
          </a:prstGeom>
          <a:noFill/>
        </p:spPr>
        <p:txBody>
          <a:bodyPr wrap="none" lIns="91440" tIns="45720" rIns="91440" bIns="45720">
            <a:spAutoFit/>
          </a:bodyPr>
          <a:lstStyle/>
          <a:p>
            <a:pPr algn="ctr"/>
            <a:r>
              <a:rPr lang="fr-FR" sz="5400" b="1" dirty="0">
                <a:ln w="6600">
                  <a:solidFill>
                    <a:srgbClr val="FF0000"/>
                  </a:solidFill>
                  <a:prstDash val="solid"/>
                </a:ln>
                <a:solidFill>
                  <a:srgbClr val="FFFFFF"/>
                </a:solidFill>
                <a:effectLst>
                  <a:outerShdw dist="38100" dir="2700000" algn="tl" rotWithShape="0">
                    <a:schemeClr val="accent2"/>
                  </a:outerShdw>
                </a:effectLst>
              </a:rPr>
              <a:t>Una </a:t>
            </a:r>
            <a:r>
              <a:rPr lang="fr-FR" sz="5400" b="1" dirty="0" err="1">
                <a:ln w="6600">
                  <a:solidFill>
                    <a:srgbClr val="FF0000"/>
                  </a:solidFill>
                  <a:prstDash val="solid"/>
                </a:ln>
                <a:solidFill>
                  <a:srgbClr val="FFFFFF"/>
                </a:solidFill>
                <a:effectLst>
                  <a:outerShdw dist="38100" dir="2700000" algn="tl" rotWithShape="0">
                    <a:schemeClr val="accent2"/>
                  </a:outerShdw>
                </a:effectLst>
              </a:rPr>
              <a:t>lacrima</a:t>
            </a:r>
            <a:r>
              <a:rPr lang="fr-FR" sz="5400" b="1" dirty="0">
                <a:ln w="6600">
                  <a:solidFill>
                    <a:srgbClr val="FF0000"/>
                  </a:solidFill>
                  <a:prstDash val="solid"/>
                </a:ln>
                <a:solidFill>
                  <a:srgbClr val="FFFFFF"/>
                </a:solidFill>
                <a:effectLst>
                  <a:outerShdw dist="38100" dir="2700000" algn="tl" rotWithShape="0">
                    <a:schemeClr val="accent2"/>
                  </a:outerShdw>
                </a:effectLst>
              </a:rPr>
              <a:t> </a:t>
            </a:r>
            <a:r>
              <a:rPr lang="fr-FR" sz="5400" b="1" dirty="0" err="1">
                <a:ln w="6600">
                  <a:solidFill>
                    <a:srgbClr val="FF0000"/>
                  </a:solidFill>
                  <a:prstDash val="solid"/>
                </a:ln>
                <a:solidFill>
                  <a:srgbClr val="FFFFFF"/>
                </a:solidFill>
                <a:effectLst>
                  <a:outerShdw dist="38100" dir="2700000" algn="tl" rotWithShape="0">
                    <a:schemeClr val="accent2"/>
                  </a:outerShdw>
                </a:effectLst>
              </a:rPr>
              <a:t>sul</a:t>
            </a:r>
            <a:r>
              <a:rPr lang="fr-FR" sz="5400" b="1" dirty="0">
                <a:ln w="6600">
                  <a:solidFill>
                    <a:srgbClr val="FF0000"/>
                  </a:solidFill>
                  <a:prstDash val="solid"/>
                </a:ln>
                <a:solidFill>
                  <a:srgbClr val="FFFFFF"/>
                </a:solidFill>
                <a:effectLst>
                  <a:outerShdw dist="38100" dir="2700000" algn="tl" rotWithShape="0">
                    <a:schemeClr val="accent2"/>
                  </a:outerShdw>
                </a:effectLst>
              </a:rPr>
              <a:t> </a:t>
            </a:r>
            <a:r>
              <a:rPr lang="fr-FR" sz="5400" b="1" dirty="0" err="1">
                <a:ln w="6600">
                  <a:solidFill>
                    <a:srgbClr val="FF0000"/>
                  </a:solidFill>
                  <a:prstDash val="solid"/>
                </a:ln>
                <a:solidFill>
                  <a:srgbClr val="FFFFFF"/>
                </a:solidFill>
                <a:effectLst>
                  <a:outerShdw dist="38100" dir="2700000" algn="tl" rotWithShape="0">
                    <a:schemeClr val="accent2"/>
                  </a:outerShdw>
                </a:effectLst>
              </a:rPr>
              <a:t>viso</a:t>
            </a:r>
            <a:endParaRPr lang="fr-FR" sz="5400" b="1" cap="none" spc="0" dirty="0">
              <a:ln w="6600">
                <a:solidFill>
                  <a:srgbClr val="FF0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6689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AECD4C9-CC42-4CAF-8C6F-2A692B6FEB2B}"/>
              </a:ext>
            </a:extLst>
          </p:cNvPr>
          <p:cNvSpPr>
            <a:spLocks noGrp="1"/>
          </p:cNvSpPr>
          <p:nvPr>
            <p:ph idx="1"/>
          </p:nvPr>
        </p:nvSpPr>
        <p:spPr/>
        <p:txBody>
          <a:bodyPr/>
          <a:lstStyle/>
          <a:p>
            <a:r>
              <a:rPr lang="it-IT" sz="3600" b="1" i="0" spc="-100" baseline="0" dirty="0">
                <a:solidFill>
                  <a:srgbClr val="202124"/>
                </a:solidFill>
                <a:effectLst/>
                <a:latin typeface="arial" panose="020B0604020202020204" pitchFamily="34" charset="0"/>
                <a:ea typeface="+mn-ea"/>
                <a:cs typeface="+mn-cs"/>
              </a:rPr>
              <a:t>Da una lacrima sul viso</a:t>
            </a:r>
          </a:p>
          <a:p>
            <a:r>
              <a:rPr lang="it-IT" sz="3600" b="1" i="0" spc="-100" baseline="0" dirty="0">
                <a:solidFill>
                  <a:srgbClr val="202124"/>
                </a:solidFill>
                <a:effectLst/>
                <a:latin typeface="arial" panose="020B0604020202020204" pitchFamily="34" charset="0"/>
                <a:ea typeface="+mn-ea"/>
                <a:cs typeface="+mn-cs"/>
              </a:rPr>
              <a:t>ho capito molte cose</a:t>
            </a:r>
          </a:p>
          <a:p>
            <a:r>
              <a:rPr lang="it-IT" sz="3600" b="1" i="0" spc="-100" baseline="0" dirty="0">
                <a:solidFill>
                  <a:srgbClr val="202124"/>
                </a:solidFill>
                <a:effectLst/>
                <a:latin typeface="arial" panose="020B0604020202020204" pitchFamily="34" charset="0"/>
                <a:ea typeface="+mn-ea"/>
                <a:cs typeface="+mn-cs"/>
              </a:rPr>
              <a:t>dopo tanti e tanti mesi, ora so</a:t>
            </a:r>
          </a:p>
          <a:p>
            <a:r>
              <a:rPr lang="it-IT" sz="3600" b="1" i="0" spc="-100" baseline="0" dirty="0">
                <a:solidFill>
                  <a:srgbClr val="202124"/>
                </a:solidFill>
                <a:effectLst/>
                <a:latin typeface="arial" panose="020B0604020202020204" pitchFamily="34" charset="0"/>
                <a:ea typeface="+mn-ea"/>
                <a:cs typeface="+mn-cs"/>
              </a:rPr>
              <a:t>cosa sono per te.</a:t>
            </a:r>
          </a:p>
          <a:p>
            <a:endParaRPr lang="it-IT" spc="-100" dirty="0">
              <a:solidFill>
                <a:srgbClr val="202124"/>
              </a:solidFill>
              <a:latin typeface="arial" panose="020B0604020202020204" pitchFamily="34" charset="0"/>
            </a:endParaRPr>
          </a:p>
          <a:p>
            <a:r>
              <a:rPr lang="fr-BE" sz="3600" b="1" i="1" kern="1200" spc="-100" baseline="0" dirty="0">
                <a:solidFill>
                  <a:srgbClr val="202124"/>
                </a:solidFill>
                <a:effectLst/>
                <a:latin typeface="arial" panose="020B0604020202020204" pitchFamily="34" charset="0"/>
                <a:ea typeface="+mn-ea"/>
                <a:cs typeface="+mn-cs"/>
              </a:rPr>
              <a:t>D'une larme sur le visage,</a:t>
            </a:r>
          </a:p>
          <a:p>
            <a:r>
              <a:rPr lang="fr-BE" sz="3600" b="1" i="1" kern="1200" spc="-100" baseline="0" dirty="0">
                <a:solidFill>
                  <a:srgbClr val="202124"/>
                </a:solidFill>
                <a:effectLst/>
                <a:latin typeface="arial" panose="020B0604020202020204" pitchFamily="34" charset="0"/>
                <a:ea typeface="+mn-ea"/>
                <a:cs typeface="+mn-cs"/>
              </a:rPr>
              <a:t>j'ai compris beaucoup de choses.</a:t>
            </a:r>
          </a:p>
          <a:p>
            <a:r>
              <a:rPr lang="fr-BE" sz="3600" b="1" i="1" kern="1200" spc="-100" baseline="0" dirty="0">
                <a:solidFill>
                  <a:srgbClr val="202124"/>
                </a:solidFill>
                <a:effectLst/>
                <a:latin typeface="arial" panose="020B0604020202020204" pitchFamily="34" charset="0"/>
                <a:ea typeface="+mn-ea"/>
                <a:cs typeface="+mn-cs"/>
              </a:rPr>
              <a:t>Après de nombreux et nombreux mois, maintenant je sais ce que je suis pour toi</a:t>
            </a:r>
          </a:p>
          <a:p>
            <a:endParaRPr lang="it-IT" sz="3600" b="1" i="0" spc="-100" baseline="0" dirty="0">
              <a:solidFill>
                <a:srgbClr val="202124"/>
              </a:solidFill>
              <a:effectLst/>
              <a:latin typeface="arial" panose="020B0604020202020204" pitchFamily="34" charset="0"/>
              <a:ea typeface="+mn-ea"/>
              <a:cs typeface="+mn-cs"/>
            </a:endParaRPr>
          </a:p>
          <a:p>
            <a:endParaRPr lang="fr-BE" dirty="0"/>
          </a:p>
        </p:txBody>
      </p:sp>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2347206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AECD4C9-CC42-4CAF-8C6F-2A692B6FEB2B}"/>
              </a:ext>
            </a:extLst>
          </p:cNvPr>
          <p:cNvSpPr>
            <a:spLocks noGrp="1"/>
          </p:cNvSpPr>
          <p:nvPr>
            <p:ph idx="1"/>
          </p:nvPr>
        </p:nvSpPr>
        <p:spPr/>
        <p:txBody>
          <a:bodyPr/>
          <a:lstStyle/>
          <a:p>
            <a:r>
              <a:rPr lang="it-IT" sz="3600" b="1" i="0" spc="-100" baseline="0" dirty="0">
                <a:solidFill>
                  <a:srgbClr val="202124"/>
                </a:solidFill>
                <a:effectLst/>
                <a:latin typeface="arial" panose="020B0604020202020204" pitchFamily="34" charset="0"/>
                <a:ea typeface="+mn-ea"/>
                <a:cs typeface="+mn-cs"/>
              </a:rPr>
              <a:t>Uno sguardo ed un sorriso</a:t>
            </a:r>
          </a:p>
          <a:p>
            <a:r>
              <a:rPr lang="it-IT" sz="3600" b="1" i="0" spc="-100" baseline="0" dirty="0">
                <a:solidFill>
                  <a:srgbClr val="202124"/>
                </a:solidFill>
                <a:effectLst/>
                <a:latin typeface="arial" panose="020B0604020202020204" pitchFamily="34" charset="0"/>
                <a:ea typeface="+mn-ea"/>
                <a:cs typeface="+mn-cs"/>
              </a:rPr>
              <a:t>m'han svelato il tuo segreto,</a:t>
            </a:r>
          </a:p>
          <a:p>
            <a:r>
              <a:rPr lang="it-IT" sz="3600" b="1" i="0" spc="-100" baseline="0" dirty="0">
                <a:solidFill>
                  <a:srgbClr val="202124"/>
                </a:solidFill>
                <a:effectLst/>
                <a:latin typeface="arial" panose="020B0604020202020204" pitchFamily="34" charset="0"/>
                <a:ea typeface="+mn-ea"/>
                <a:cs typeface="+mn-cs"/>
              </a:rPr>
              <a:t>che sei stata innamorata di me</a:t>
            </a:r>
          </a:p>
          <a:p>
            <a:r>
              <a:rPr lang="it-IT" sz="3600" b="1" i="0" spc="-100" baseline="0" dirty="0">
                <a:solidFill>
                  <a:srgbClr val="202124"/>
                </a:solidFill>
                <a:effectLst/>
                <a:latin typeface="arial" panose="020B0604020202020204" pitchFamily="34" charset="0"/>
                <a:ea typeface="+mn-ea"/>
                <a:cs typeface="+mn-cs"/>
              </a:rPr>
              <a:t>ed ancora lo sei.</a:t>
            </a:r>
          </a:p>
          <a:p>
            <a:endParaRPr lang="it-IT" spc="-100" dirty="0">
              <a:solidFill>
                <a:srgbClr val="202124"/>
              </a:solidFill>
              <a:latin typeface="arial" panose="020B0604020202020204" pitchFamily="34" charset="0"/>
            </a:endParaRPr>
          </a:p>
          <a:p>
            <a:r>
              <a:rPr lang="fr-BE" sz="3600" b="1" i="1" kern="1200" spc="-100" baseline="0" dirty="0">
                <a:solidFill>
                  <a:srgbClr val="202124"/>
                </a:solidFill>
                <a:effectLst/>
                <a:latin typeface="arial" panose="020B0604020202020204" pitchFamily="34" charset="0"/>
                <a:ea typeface="+mn-ea"/>
                <a:cs typeface="+mn-cs"/>
              </a:rPr>
              <a:t>Un regard et un sourire</a:t>
            </a:r>
          </a:p>
          <a:p>
            <a:r>
              <a:rPr lang="fr-BE" i="1" kern="1200" spc="-100" dirty="0">
                <a:solidFill>
                  <a:srgbClr val="202124"/>
                </a:solidFill>
                <a:latin typeface="arial" panose="020B0604020202020204" pitchFamily="34" charset="0"/>
              </a:rPr>
              <a:t>M’ont révélé ton</a:t>
            </a:r>
            <a:r>
              <a:rPr lang="fr-BE" sz="3600" b="1" i="1" kern="1200" spc="-100" baseline="0" dirty="0">
                <a:solidFill>
                  <a:srgbClr val="202124"/>
                </a:solidFill>
                <a:effectLst/>
                <a:latin typeface="arial" panose="020B0604020202020204" pitchFamily="34" charset="0"/>
                <a:ea typeface="+mn-ea"/>
                <a:cs typeface="+mn-cs"/>
              </a:rPr>
              <a:t> secret,</a:t>
            </a:r>
          </a:p>
          <a:p>
            <a:r>
              <a:rPr lang="fr-BE" i="1" kern="1200" spc="-100" dirty="0">
                <a:solidFill>
                  <a:srgbClr val="202124"/>
                </a:solidFill>
                <a:latin typeface="arial" panose="020B0604020202020204" pitchFamily="34" charset="0"/>
              </a:rPr>
              <a:t>Que tu étais </a:t>
            </a:r>
            <a:r>
              <a:rPr lang="fr-BE" sz="3600" b="1" i="1" kern="1200" spc="-100" baseline="0" dirty="0">
                <a:solidFill>
                  <a:srgbClr val="202124"/>
                </a:solidFill>
                <a:effectLst/>
                <a:latin typeface="arial" panose="020B0604020202020204" pitchFamily="34" charset="0"/>
                <a:ea typeface="+mn-ea"/>
                <a:cs typeface="+mn-cs"/>
              </a:rPr>
              <a:t>amoureuse de moi</a:t>
            </a:r>
          </a:p>
          <a:p>
            <a:r>
              <a:rPr lang="fr-BE" sz="3600" b="1" i="1" kern="1200" spc="-100" baseline="0" dirty="0">
                <a:solidFill>
                  <a:srgbClr val="202124"/>
                </a:solidFill>
                <a:effectLst/>
                <a:latin typeface="arial" panose="020B0604020202020204" pitchFamily="34" charset="0"/>
                <a:ea typeface="+mn-ea"/>
                <a:cs typeface="+mn-cs"/>
              </a:rPr>
              <a:t>Et que tu l’es encore.</a:t>
            </a:r>
          </a:p>
          <a:p>
            <a:endParaRPr lang="it-IT" sz="3600" b="1" i="0" spc="-100" baseline="0" dirty="0">
              <a:solidFill>
                <a:srgbClr val="202124"/>
              </a:solidFill>
              <a:effectLst/>
              <a:latin typeface="arial" panose="020B0604020202020204" pitchFamily="34" charset="0"/>
              <a:ea typeface="+mn-ea"/>
              <a:cs typeface="+mn-cs"/>
            </a:endParaRPr>
          </a:p>
          <a:p>
            <a:endParaRPr lang="it-IT" spc="-100" dirty="0">
              <a:solidFill>
                <a:srgbClr val="202124"/>
              </a:solidFill>
              <a:latin typeface="arial" panose="020B0604020202020204" pitchFamily="34" charset="0"/>
            </a:endParaRPr>
          </a:p>
          <a:p>
            <a:endParaRPr lang="fr-BE" dirty="0"/>
          </a:p>
        </p:txBody>
      </p:sp>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2918425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AECD4C9-CC42-4CAF-8C6F-2A692B6FEB2B}"/>
              </a:ext>
            </a:extLst>
          </p:cNvPr>
          <p:cNvSpPr>
            <a:spLocks noGrp="1"/>
          </p:cNvSpPr>
          <p:nvPr>
            <p:ph idx="1"/>
          </p:nvPr>
        </p:nvSpPr>
        <p:spPr/>
        <p:txBody>
          <a:bodyPr/>
          <a:lstStyle/>
          <a:p>
            <a:r>
              <a:rPr lang="it-IT" dirty="0"/>
              <a:t>Non ho mai capito, non sapevo che,</a:t>
            </a:r>
          </a:p>
          <a:p>
            <a:r>
              <a:rPr lang="it-IT" dirty="0"/>
              <a:t>che tu, che tu, tu mi amavi ma,</a:t>
            </a:r>
          </a:p>
          <a:p>
            <a:r>
              <a:rPr lang="it-IT" dirty="0"/>
              <a:t>come me, non trovavi mai</a:t>
            </a:r>
          </a:p>
          <a:p>
            <a:r>
              <a:rPr lang="it-IT" dirty="0"/>
              <a:t>il coraggio di dirlo ma poi...</a:t>
            </a:r>
          </a:p>
          <a:p>
            <a:endParaRPr lang="it-IT" dirty="0"/>
          </a:p>
          <a:p>
            <a:r>
              <a:rPr lang="fr-BE" i="1" dirty="0"/>
              <a:t>Je n'ai jamais compris, je ne savais pas,</a:t>
            </a:r>
          </a:p>
          <a:p>
            <a:r>
              <a:rPr lang="fr-BE" i="1" dirty="0"/>
              <a:t>que toi, que toi, tu m'aimais mais,</a:t>
            </a:r>
          </a:p>
          <a:p>
            <a:r>
              <a:rPr lang="fr-BE" i="1" dirty="0"/>
              <a:t>comme moi, tu n'as jamais trouvé</a:t>
            </a:r>
          </a:p>
          <a:p>
            <a:r>
              <a:rPr lang="fr-BE" i="1" dirty="0"/>
              <a:t>le courage de le dire mais alors...</a:t>
            </a:r>
            <a:endParaRPr lang="it-IT" i="1" dirty="0"/>
          </a:p>
          <a:p>
            <a:endParaRPr lang="it-IT" dirty="0"/>
          </a:p>
          <a:p>
            <a:endParaRPr lang="fr-BE" dirty="0"/>
          </a:p>
        </p:txBody>
      </p:sp>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126191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AECD4C9-CC42-4CAF-8C6F-2A692B6FEB2B}"/>
              </a:ext>
            </a:extLst>
          </p:cNvPr>
          <p:cNvSpPr>
            <a:spLocks noGrp="1"/>
          </p:cNvSpPr>
          <p:nvPr>
            <p:ph idx="1"/>
          </p:nvPr>
        </p:nvSpPr>
        <p:spPr/>
        <p:txBody>
          <a:bodyPr/>
          <a:lstStyle/>
          <a:p>
            <a:r>
              <a:rPr lang="it-IT" dirty="0"/>
              <a:t>Quella lacrima sul viso</a:t>
            </a:r>
          </a:p>
          <a:p>
            <a:r>
              <a:rPr lang="it-IT" dirty="0"/>
              <a:t>è un miracolo d'amore</a:t>
            </a:r>
          </a:p>
          <a:p>
            <a:r>
              <a:rPr lang="it-IT" dirty="0"/>
              <a:t>che si avvera in questo istante per me</a:t>
            </a:r>
          </a:p>
          <a:p>
            <a:r>
              <a:rPr lang="it-IT" dirty="0"/>
              <a:t>che non amo che te.</a:t>
            </a:r>
          </a:p>
          <a:p>
            <a:endParaRPr lang="it-IT" dirty="0"/>
          </a:p>
          <a:p>
            <a:r>
              <a:rPr lang="fr-BE" i="1" dirty="0"/>
              <a:t>Cette larme sur le visage</a:t>
            </a:r>
          </a:p>
          <a:p>
            <a:r>
              <a:rPr lang="fr-BE" i="1" dirty="0"/>
              <a:t>c'est un miracle d'amour</a:t>
            </a:r>
          </a:p>
          <a:p>
            <a:r>
              <a:rPr lang="fr-BE" i="1" dirty="0"/>
              <a:t>qui se réalise en cet instant pour moi</a:t>
            </a:r>
          </a:p>
          <a:p>
            <a:r>
              <a:rPr lang="fr-BE" i="1" dirty="0"/>
              <a:t>Qui n'aime que toi.</a:t>
            </a:r>
            <a:endParaRPr lang="it-IT" dirty="0"/>
          </a:p>
          <a:p>
            <a:endParaRPr lang="fr-BE" dirty="0"/>
          </a:p>
        </p:txBody>
      </p:sp>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3420842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a lacrima sul viso - Home | Facebook">
            <a:extLst>
              <a:ext uri="{FF2B5EF4-FFF2-40B4-BE49-F238E27FC236}">
                <a16:creationId xmlns:a16="http://schemas.microsoft.com/office/drawing/2014/main" id="{3357E68C-C3FC-4744-AE66-0421D46FFE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295912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CD4AC4C5-B855-4D37-BFFB-C0D31F9FE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0"/>
            <a:ext cx="47355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re 1">
            <a:extLst>
              <a:ext uri="{FF2B5EF4-FFF2-40B4-BE49-F238E27FC236}">
                <a16:creationId xmlns:a16="http://schemas.microsoft.com/office/drawing/2014/main" id="{C2929164-9D4A-4E53-995B-FC4E9651D4BE}"/>
              </a:ext>
            </a:extLst>
          </p:cNvPr>
          <p:cNvSpPr>
            <a:spLocks noGrp="1"/>
          </p:cNvSpPr>
          <p:nvPr>
            <p:ph type="title"/>
          </p:nvPr>
        </p:nvSpPr>
        <p:spPr/>
        <p:txBody>
          <a:bodyPr/>
          <a:lstStyle/>
          <a:p>
            <a:endParaRPr lang="fr-BE"/>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AECD4C9-CC42-4CAF-8C6F-2A692B6FEB2B}"/>
              </a:ext>
            </a:extLst>
          </p:cNvPr>
          <p:cNvSpPr>
            <a:spLocks noGrp="1"/>
          </p:cNvSpPr>
          <p:nvPr>
            <p:ph idx="1"/>
          </p:nvPr>
        </p:nvSpPr>
        <p:spPr/>
        <p:txBody>
          <a:bodyPr/>
          <a:lstStyle/>
          <a:p>
            <a:r>
              <a:rPr lang="it-IT" dirty="0"/>
              <a:t>Non ho mai capito, non sapevo che,</a:t>
            </a:r>
          </a:p>
          <a:p>
            <a:r>
              <a:rPr lang="it-IT" dirty="0"/>
              <a:t>che tu, che tu, tu mi amavi ma,</a:t>
            </a:r>
          </a:p>
          <a:p>
            <a:r>
              <a:rPr lang="it-IT" dirty="0"/>
              <a:t>come me, non trovavi mai</a:t>
            </a:r>
          </a:p>
          <a:p>
            <a:r>
              <a:rPr lang="it-IT" dirty="0"/>
              <a:t>il coraggio di dirlo ma poi...</a:t>
            </a:r>
          </a:p>
          <a:p>
            <a:endParaRPr lang="it-IT" dirty="0"/>
          </a:p>
          <a:p>
            <a:r>
              <a:rPr lang="fr-BE" i="1" dirty="0"/>
              <a:t>Je n'ai jamais compris, je ne savais pas,</a:t>
            </a:r>
          </a:p>
          <a:p>
            <a:r>
              <a:rPr lang="fr-BE" i="1" dirty="0"/>
              <a:t>que toi, que toi, tu m'aimais mais,</a:t>
            </a:r>
          </a:p>
          <a:p>
            <a:r>
              <a:rPr lang="fr-BE" i="1" dirty="0"/>
              <a:t>comme moi, tu n'as jamais trouvé</a:t>
            </a:r>
          </a:p>
          <a:p>
            <a:r>
              <a:rPr lang="fr-BE" i="1" dirty="0"/>
              <a:t>le courage de le dire mais alors...</a:t>
            </a:r>
            <a:endParaRPr lang="it-IT" i="1" dirty="0"/>
          </a:p>
          <a:p>
            <a:endParaRPr lang="it-IT" dirty="0"/>
          </a:p>
          <a:p>
            <a:endParaRPr lang="fr-BE" dirty="0"/>
          </a:p>
        </p:txBody>
      </p:sp>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4242997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AECD4C9-CC42-4CAF-8C6F-2A692B6FEB2B}"/>
              </a:ext>
            </a:extLst>
          </p:cNvPr>
          <p:cNvSpPr>
            <a:spLocks noGrp="1"/>
          </p:cNvSpPr>
          <p:nvPr>
            <p:ph idx="1"/>
          </p:nvPr>
        </p:nvSpPr>
        <p:spPr/>
        <p:txBody>
          <a:bodyPr/>
          <a:lstStyle/>
          <a:p>
            <a:r>
              <a:rPr lang="it-IT" dirty="0"/>
              <a:t>Quella lacrima sul viso</a:t>
            </a:r>
          </a:p>
          <a:p>
            <a:r>
              <a:rPr lang="it-IT" dirty="0"/>
              <a:t>è un miracolo d'amore</a:t>
            </a:r>
          </a:p>
          <a:p>
            <a:r>
              <a:rPr lang="it-IT" dirty="0"/>
              <a:t>che si avvera in questo istante per me</a:t>
            </a:r>
          </a:p>
          <a:p>
            <a:r>
              <a:rPr lang="it-IT" dirty="0"/>
              <a:t>che non amo che te, che te, che te…</a:t>
            </a:r>
          </a:p>
          <a:p>
            <a:endParaRPr lang="it-IT" dirty="0"/>
          </a:p>
          <a:p>
            <a:r>
              <a:rPr lang="fr-BE" i="1" dirty="0"/>
              <a:t>Cette larme sur le visage</a:t>
            </a:r>
          </a:p>
          <a:p>
            <a:r>
              <a:rPr lang="fr-BE" i="1" dirty="0"/>
              <a:t>c'est un miracle d'amour</a:t>
            </a:r>
          </a:p>
          <a:p>
            <a:r>
              <a:rPr lang="fr-BE" i="1" dirty="0"/>
              <a:t>qui se réalise en cet instant pour moi</a:t>
            </a:r>
          </a:p>
          <a:p>
            <a:r>
              <a:rPr lang="fr-BE" i="1" dirty="0"/>
              <a:t>Qui n'aime que toi, que toi, que toi…</a:t>
            </a:r>
            <a:endParaRPr lang="it-IT" dirty="0"/>
          </a:p>
          <a:p>
            <a:endParaRPr lang="fr-BE" dirty="0"/>
          </a:p>
        </p:txBody>
      </p:sp>
      <p:sp>
        <p:nvSpPr>
          <p:cNvPr id="3" name="Titre 2">
            <a:extLst>
              <a:ext uri="{FF2B5EF4-FFF2-40B4-BE49-F238E27FC236}">
                <a16:creationId xmlns:a16="http://schemas.microsoft.com/office/drawing/2014/main" id="{405BE7F8-07F3-466A-AA87-DEF8D7896853}"/>
              </a:ext>
            </a:extLst>
          </p:cNvPr>
          <p:cNvSpPr>
            <a:spLocks noGrp="1"/>
          </p:cNvSpPr>
          <p:nvPr>
            <p:ph type="title"/>
          </p:nvPr>
        </p:nvSpPr>
        <p:spPr/>
        <p:txBody>
          <a:bodyPr/>
          <a:lstStyle/>
          <a:p>
            <a:r>
              <a:rPr lang="fr-BE" dirty="0"/>
              <a:t>Una </a:t>
            </a:r>
            <a:r>
              <a:rPr lang="fr-BE" dirty="0" err="1"/>
              <a:t>lacrima</a:t>
            </a:r>
            <a:r>
              <a:rPr lang="fr-BE" dirty="0"/>
              <a:t> </a:t>
            </a:r>
            <a:r>
              <a:rPr lang="fr-BE" dirty="0" err="1"/>
              <a:t>sul</a:t>
            </a:r>
            <a:r>
              <a:rPr lang="fr-BE" dirty="0"/>
              <a:t> </a:t>
            </a:r>
            <a:r>
              <a:rPr lang="fr-BE" dirty="0" err="1"/>
              <a:t>viso</a:t>
            </a:r>
            <a:r>
              <a:rPr lang="fr-BE" dirty="0"/>
              <a:t> (Germano)</a:t>
            </a:r>
          </a:p>
        </p:txBody>
      </p:sp>
    </p:spTree>
    <p:extLst>
      <p:ext uri="{BB962C8B-B14F-4D97-AF65-F5344CB8AC3E}">
        <p14:creationId xmlns:p14="http://schemas.microsoft.com/office/powerpoint/2010/main" val="2404272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36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4521CB5-1809-4F00-BCB9-C053872EF77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42622"/>
          </a:xfrm>
          <a:prstGeom prst="rect">
            <a:avLst/>
          </a:prstGeom>
        </p:spPr>
      </p:pic>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
        <p:nvSpPr>
          <p:cNvPr id="13" name="Rectangle 12">
            <a:extLst>
              <a:ext uri="{FF2B5EF4-FFF2-40B4-BE49-F238E27FC236}">
                <a16:creationId xmlns:a16="http://schemas.microsoft.com/office/drawing/2014/main" id="{2B9227FF-8C27-4C44-9A92-DB90DADA1377}"/>
              </a:ext>
            </a:extLst>
          </p:cNvPr>
          <p:cNvSpPr/>
          <p:nvPr/>
        </p:nvSpPr>
        <p:spPr>
          <a:xfrm>
            <a:off x="22222" y="5732179"/>
            <a:ext cx="9033242" cy="865173"/>
          </a:xfrm>
          <a:prstGeom prst="rect">
            <a:avLst/>
          </a:prstGeom>
          <a:noFill/>
        </p:spPr>
        <p:txBody>
          <a:bodyPr wrap="none" lIns="91440" tIns="45720" rIns="91440" bIns="45720">
            <a:spAutoFit/>
          </a:bodyPr>
          <a:lstStyle/>
          <a:p>
            <a:pPr algn="ctr"/>
            <a:r>
              <a:rPr lang="fr-FR" sz="5400" b="1" dirty="0">
                <a:ln w="6600">
                  <a:solidFill>
                    <a:schemeClr val="tx1">
                      <a:lumMod val="75000"/>
                      <a:lumOff val="25000"/>
                    </a:schemeClr>
                  </a:solidFill>
                  <a:prstDash val="solid"/>
                </a:ln>
                <a:solidFill>
                  <a:srgbClr val="FFFFFF"/>
                </a:solidFill>
                <a:effectLst>
                  <a:outerShdw dist="38100" dir="2700000" algn="tl" rotWithShape="0">
                    <a:schemeClr val="accent2"/>
                  </a:outerShdw>
                </a:effectLst>
              </a:rPr>
              <a:t>J’ai la mémoire qui flanche</a:t>
            </a:r>
            <a:endParaRPr lang="fr-FR" sz="5400" b="1" cap="none" spc="0" dirty="0">
              <a:ln w="6600">
                <a:solidFill>
                  <a:schemeClr val="tx1">
                    <a:lumMod val="75000"/>
                    <a:lumOff val="25000"/>
                  </a:schemeClr>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61074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F1C851D-E842-492D-A88E-719FAC18CB62}"/>
              </a:ext>
            </a:extLst>
          </p:cNvPr>
          <p:cNvSpPr>
            <a:spLocks noGrp="1"/>
          </p:cNvSpPr>
          <p:nvPr>
            <p:ph idx="1"/>
          </p:nvPr>
        </p:nvSpPr>
        <p:spPr/>
        <p:txBody>
          <a:bodyPr/>
          <a:lstStyle/>
          <a:p>
            <a:r>
              <a:rPr lang="fr-BE" i="0" dirty="0">
                <a:solidFill>
                  <a:srgbClr val="202124"/>
                </a:solidFill>
                <a:effectLst/>
                <a:latin typeface="arial" panose="020B0604020202020204" pitchFamily="34" charset="0"/>
              </a:rPr>
              <a:t>J'ai la mémoire qui flanche</a:t>
            </a:r>
            <a:br>
              <a:rPr lang="fr-BE" dirty="0"/>
            </a:br>
            <a:r>
              <a:rPr lang="fr-BE" i="0" dirty="0">
                <a:solidFill>
                  <a:srgbClr val="202124"/>
                </a:solidFill>
                <a:effectLst/>
                <a:latin typeface="arial" panose="020B0604020202020204" pitchFamily="34" charset="0"/>
              </a:rPr>
              <a:t>J'me souviens plus très bien</a:t>
            </a:r>
            <a:br>
              <a:rPr lang="fr-BE" dirty="0"/>
            </a:br>
            <a:r>
              <a:rPr lang="fr-BE" i="0" dirty="0">
                <a:solidFill>
                  <a:srgbClr val="202124"/>
                </a:solidFill>
                <a:effectLst/>
                <a:latin typeface="arial" panose="020B0604020202020204" pitchFamily="34" charset="0"/>
              </a:rPr>
              <a:t>Comme il était très musicien</a:t>
            </a:r>
            <a:br>
              <a:rPr lang="fr-BE" dirty="0"/>
            </a:br>
            <a:r>
              <a:rPr lang="fr-BE" i="0" dirty="0">
                <a:solidFill>
                  <a:srgbClr val="202124"/>
                </a:solidFill>
                <a:effectLst/>
                <a:latin typeface="arial" panose="020B0604020202020204" pitchFamily="34" charset="0"/>
              </a:rPr>
              <a:t>Il jouait beaucoup des mains.</a:t>
            </a:r>
          </a:p>
          <a:p>
            <a:br>
              <a:rPr lang="fr-BE" dirty="0"/>
            </a:br>
            <a:r>
              <a:rPr lang="fr-BE" i="0" dirty="0">
                <a:solidFill>
                  <a:srgbClr val="202124"/>
                </a:solidFill>
                <a:effectLst/>
                <a:latin typeface="arial" panose="020B0604020202020204" pitchFamily="34" charset="0"/>
              </a:rPr>
              <a:t>Tout entre nous a commencé</a:t>
            </a:r>
            <a:br>
              <a:rPr lang="fr-BE" dirty="0"/>
            </a:br>
            <a:r>
              <a:rPr lang="fr-BE" i="0" dirty="0">
                <a:solidFill>
                  <a:srgbClr val="202124"/>
                </a:solidFill>
                <a:effectLst/>
                <a:latin typeface="arial" panose="020B0604020202020204" pitchFamily="34" charset="0"/>
              </a:rPr>
              <a:t>Par un très long baiser</a:t>
            </a:r>
            <a:br>
              <a:rPr lang="fr-BE" dirty="0"/>
            </a:br>
            <a:r>
              <a:rPr lang="fr-BE" i="0" dirty="0">
                <a:solidFill>
                  <a:srgbClr val="202124"/>
                </a:solidFill>
                <a:effectLst/>
                <a:latin typeface="arial" panose="020B0604020202020204" pitchFamily="34" charset="0"/>
              </a:rPr>
              <a:t>Sur la veine bleutée du poignet</a:t>
            </a:r>
            <a:br>
              <a:rPr lang="fr-BE" dirty="0"/>
            </a:br>
            <a:r>
              <a:rPr lang="fr-BE" i="0" dirty="0">
                <a:solidFill>
                  <a:srgbClr val="202124"/>
                </a:solidFill>
                <a:effectLst/>
                <a:latin typeface="arial" panose="020B0604020202020204" pitchFamily="34" charset="0"/>
              </a:rPr>
              <a:t>Un long baiser sans fin</a:t>
            </a:r>
            <a:endParaRPr lang="fr-BE" dirty="0"/>
          </a:p>
        </p:txBody>
      </p:sp>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Tree>
    <p:extLst>
      <p:ext uri="{BB962C8B-B14F-4D97-AF65-F5344CB8AC3E}">
        <p14:creationId xmlns:p14="http://schemas.microsoft.com/office/powerpoint/2010/main" val="2984946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F1C851D-E842-492D-A88E-719FAC18CB62}"/>
              </a:ext>
            </a:extLst>
          </p:cNvPr>
          <p:cNvSpPr>
            <a:spLocks noGrp="1"/>
          </p:cNvSpPr>
          <p:nvPr>
            <p:ph idx="1"/>
          </p:nvPr>
        </p:nvSpPr>
        <p:spPr/>
        <p:txBody>
          <a:bodyPr/>
          <a:lstStyle/>
          <a:p>
            <a:r>
              <a:rPr lang="fr-BE" i="0" dirty="0">
                <a:solidFill>
                  <a:srgbClr val="202124"/>
                </a:solidFill>
                <a:effectLst/>
                <a:latin typeface="arial" panose="020B0604020202020204" pitchFamily="34" charset="0"/>
              </a:rPr>
              <a:t>J'ai la mémoire qui flanche</a:t>
            </a:r>
            <a:br>
              <a:rPr lang="fr-BE" dirty="0"/>
            </a:br>
            <a:r>
              <a:rPr lang="fr-BE" i="0" dirty="0">
                <a:solidFill>
                  <a:srgbClr val="202124"/>
                </a:solidFill>
                <a:effectLst/>
                <a:latin typeface="arial" panose="020B0604020202020204" pitchFamily="34" charset="0"/>
              </a:rPr>
              <a:t>J'me souviens plus très bien</a:t>
            </a:r>
            <a:br>
              <a:rPr lang="fr-BE" dirty="0"/>
            </a:br>
            <a:r>
              <a:rPr lang="fr-BE" i="0" dirty="0">
                <a:solidFill>
                  <a:srgbClr val="202124"/>
                </a:solidFill>
                <a:effectLst/>
                <a:latin typeface="arial" panose="020B0604020202020204" pitchFamily="34" charset="0"/>
              </a:rPr>
              <a:t>Quel pouvait être son prénom</a:t>
            </a:r>
            <a:br>
              <a:rPr lang="fr-BE" dirty="0"/>
            </a:br>
            <a:r>
              <a:rPr lang="fr-BE" i="0" dirty="0">
                <a:solidFill>
                  <a:srgbClr val="202124"/>
                </a:solidFill>
                <a:effectLst/>
                <a:latin typeface="arial" panose="020B0604020202020204" pitchFamily="34" charset="0"/>
              </a:rPr>
              <a:t>Et quel était son nom.</a:t>
            </a:r>
          </a:p>
          <a:p>
            <a:br>
              <a:rPr lang="fr-BE" dirty="0"/>
            </a:br>
            <a:r>
              <a:rPr lang="fr-BE" dirty="0"/>
              <a:t>I</a:t>
            </a:r>
            <a:r>
              <a:rPr lang="fr-BE" i="0" dirty="0">
                <a:solidFill>
                  <a:srgbClr val="202124"/>
                </a:solidFill>
                <a:effectLst/>
                <a:latin typeface="arial" panose="020B0604020202020204" pitchFamily="34" charset="0"/>
              </a:rPr>
              <a:t>l s'appelait, je l'appelais</a:t>
            </a:r>
          </a:p>
          <a:p>
            <a:r>
              <a:rPr lang="fr-BE" i="0" dirty="0">
                <a:solidFill>
                  <a:srgbClr val="202124"/>
                </a:solidFill>
                <a:effectLst/>
                <a:latin typeface="arial" panose="020B0604020202020204" pitchFamily="34" charset="0"/>
              </a:rPr>
              <a:t>Comment l'appelait-t-on?</a:t>
            </a:r>
            <a:br>
              <a:rPr lang="fr-BE" dirty="0"/>
            </a:br>
            <a:r>
              <a:rPr lang="fr-BE" i="0" dirty="0">
                <a:solidFill>
                  <a:srgbClr val="202124"/>
                </a:solidFill>
                <a:effectLst/>
                <a:latin typeface="arial" panose="020B0604020202020204" pitchFamily="34" charset="0"/>
              </a:rPr>
              <a:t>Pourtant ç'est fou ce que j'aimais</a:t>
            </a:r>
            <a:br>
              <a:rPr lang="fr-BE" dirty="0"/>
            </a:br>
            <a:r>
              <a:rPr lang="fr-BE" i="0" dirty="0">
                <a:solidFill>
                  <a:srgbClr val="202124"/>
                </a:solidFill>
                <a:effectLst/>
                <a:latin typeface="arial" panose="020B0604020202020204" pitchFamily="34" charset="0"/>
              </a:rPr>
              <a:t>L'appeler par son nom</a:t>
            </a:r>
            <a:endParaRPr lang="fr-BE" dirty="0"/>
          </a:p>
        </p:txBody>
      </p:sp>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Tree>
    <p:extLst>
      <p:ext uri="{BB962C8B-B14F-4D97-AF65-F5344CB8AC3E}">
        <p14:creationId xmlns:p14="http://schemas.microsoft.com/office/powerpoint/2010/main" val="1805237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F1C851D-E842-492D-A88E-719FAC18CB62}"/>
              </a:ext>
            </a:extLst>
          </p:cNvPr>
          <p:cNvSpPr>
            <a:spLocks noGrp="1"/>
          </p:cNvSpPr>
          <p:nvPr>
            <p:ph idx="1"/>
          </p:nvPr>
        </p:nvSpPr>
        <p:spPr/>
        <p:txBody>
          <a:bodyPr/>
          <a:lstStyle/>
          <a:p>
            <a:r>
              <a:rPr lang="fr-BE" i="0" dirty="0">
                <a:solidFill>
                  <a:srgbClr val="202124"/>
                </a:solidFill>
                <a:effectLst/>
                <a:latin typeface="arial" panose="020B0604020202020204" pitchFamily="34" charset="0"/>
              </a:rPr>
              <a:t>J'ai la mémoire qui flanche</a:t>
            </a:r>
            <a:br>
              <a:rPr lang="fr-BE" dirty="0"/>
            </a:br>
            <a:r>
              <a:rPr lang="fr-BE" i="0" dirty="0">
                <a:solidFill>
                  <a:srgbClr val="202124"/>
                </a:solidFill>
                <a:effectLst/>
                <a:latin typeface="arial" panose="020B0604020202020204" pitchFamily="34" charset="0"/>
              </a:rPr>
              <a:t>J'me souviens plus très bien</a:t>
            </a:r>
            <a:br>
              <a:rPr lang="fr-BE" dirty="0"/>
            </a:br>
            <a:r>
              <a:rPr lang="fr-BE" i="0" dirty="0">
                <a:solidFill>
                  <a:srgbClr val="202124"/>
                </a:solidFill>
                <a:effectLst/>
                <a:latin typeface="arial" panose="020B0604020202020204" pitchFamily="34" charset="0"/>
              </a:rPr>
              <a:t>De quelle couleur étaient ses yeux ?</a:t>
            </a:r>
            <a:br>
              <a:rPr lang="fr-BE" dirty="0"/>
            </a:br>
            <a:r>
              <a:rPr lang="fr-BE" i="0" dirty="0">
                <a:solidFill>
                  <a:srgbClr val="202124"/>
                </a:solidFill>
                <a:effectLst/>
                <a:latin typeface="arial" panose="020B0604020202020204" pitchFamily="34" charset="0"/>
              </a:rPr>
              <a:t>J'crois pas qu'ils étaient bleus.</a:t>
            </a:r>
          </a:p>
          <a:p>
            <a:br>
              <a:rPr lang="fr-BE" dirty="0"/>
            </a:br>
            <a:r>
              <a:rPr lang="fr-BE" i="0" dirty="0">
                <a:solidFill>
                  <a:srgbClr val="202124"/>
                </a:solidFill>
                <a:effectLst/>
                <a:latin typeface="arial" panose="020B0604020202020204" pitchFamily="34" charset="0"/>
              </a:rPr>
              <a:t>Étaient-ils verts, étaient-ils gris ?</a:t>
            </a:r>
            <a:br>
              <a:rPr lang="fr-BE" dirty="0"/>
            </a:br>
            <a:r>
              <a:rPr lang="fr-BE" i="0" dirty="0">
                <a:solidFill>
                  <a:srgbClr val="202124"/>
                </a:solidFill>
                <a:effectLst/>
                <a:latin typeface="arial" panose="020B0604020202020204" pitchFamily="34" charset="0"/>
              </a:rPr>
              <a:t>Étaient-ils vert de gris?</a:t>
            </a:r>
            <a:br>
              <a:rPr lang="fr-BE" dirty="0"/>
            </a:br>
            <a:r>
              <a:rPr lang="fr-BE" i="0" spc="-200" dirty="0">
                <a:solidFill>
                  <a:srgbClr val="202124"/>
                </a:solidFill>
                <a:effectLst/>
                <a:latin typeface="arial" panose="020B0604020202020204" pitchFamily="34" charset="0"/>
              </a:rPr>
              <a:t>Ou changeaient-ils tout l’temps de couleur ?</a:t>
            </a:r>
            <a:br>
              <a:rPr lang="fr-BE" dirty="0"/>
            </a:br>
            <a:r>
              <a:rPr lang="fr-BE" i="0" dirty="0">
                <a:solidFill>
                  <a:srgbClr val="202124"/>
                </a:solidFill>
                <a:effectLst/>
                <a:latin typeface="arial" panose="020B0604020202020204" pitchFamily="34" charset="0"/>
              </a:rPr>
              <a:t>Pour un non pour un oui ?</a:t>
            </a:r>
            <a:endParaRPr lang="fr-BE" dirty="0"/>
          </a:p>
        </p:txBody>
      </p:sp>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Tree>
    <p:extLst>
      <p:ext uri="{BB962C8B-B14F-4D97-AF65-F5344CB8AC3E}">
        <p14:creationId xmlns:p14="http://schemas.microsoft.com/office/powerpoint/2010/main" val="312428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F1C851D-E842-492D-A88E-719FAC18CB62}"/>
              </a:ext>
            </a:extLst>
          </p:cNvPr>
          <p:cNvSpPr>
            <a:spLocks noGrp="1"/>
          </p:cNvSpPr>
          <p:nvPr>
            <p:ph idx="1"/>
          </p:nvPr>
        </p:nvSpPr>
        <p:spPr/>
        <p:txBody>
          <a:bodyPr/>
          <a:lstStyle/>
          <a:p>
            <a:r>
              <a:rPr lang="fr-BE" i="0" dirty="0">
                <a:solidFill>
                  <a:srgbClr val="202124"/>
                </a:solidFill>
                <a:effectLst/>
                <a:latin typeface="arial" panose="020B0604020202020204" pitchFamily="34" charset="0"/>
              </a:rPr>
              <a:t>J'ai la mémoire qui flanche</a:t>
            </a:r>
            <a:br>
              <a:rPr lang="fr-BE" dirty="0"/>
            </a:br>
            <a:r>
              <a:rPr lang="fr-BE" i="0" dirty="0">
                <a:solidFill>
                  <a:srgbClr val="202124"/>
                </a:solidFill>
                <a:effectLst/>
                <a:latin typeface="arial" panose="020B0604020202020204" pitchFamily="34" charset="0"/>
              </a:rPr>
              <a:t>J'me souviens plus très bien</a:t>
            </a:r>
            <a:br>
              <a:rPr lang="fr-BE" dirty="0"/>
            </a:br>
            <a:r>
              <a:rPr lang="fr-BE" i="0" dirty="0">
                <a:solidFill>
                  <a:srgbClr val="202124"/>
                </a:solidFill>
                <a:effectLst/>
                <a:latin typeface="arial" panose="020B0604020202020204" pitchFamily="34" charset="0"/>
              </a:rPr>
              <a:t>Habitait-il ce vieil hôtel</a:t>
            </a:r>
            <a:br>
              <a:rPr lang="fr-BE" dirty="0"/>
            </a:br>
            <a:r>
              <a:rPr lang="fr-BE" i="0" dirty="0">
                <a:solidFill>
                  <a:srgbClr val="202124"/>
                </a:solidFill>
                <a:effectLst/>
                <a:latin typeface="arial" panose="020B0604020202020204" pitchFamily="34" charset="0"/>
              </a:rPr>
              <a:t>Bourré de musiciens.</a:t>
            </a:r>
          </a:p>
          <a:p>
            <a:br>
              <a:rPr lang="fr-BE" dirty="0"/>
            </a:br>
            <a:r>
              <a:rPr lang="fr-BE" i="0" dirty="0">
                <a:solidFill>
                  <a:srgbClr val="202124"/>
                </a:solidFill>
                <a:effectLst/>
                <a:latin typeface="arial" panose="020B0604020202020204" pitchFamily="34" charset="0"/>
              </a:rPr>
              <a:t>Pendant qu'il me, pendant que je</a:t>
            </a:r>
            <a:br>
              <a:rPr lang="fr-BE" dirty="0"/>
            </a:br>
            <a:r>
              <a:rPr lang="fr-BE" i="0" dirty="0">
                <a:solidFill>
                  <a:srgbClr val="202124"/>
                </a:solidFill>
                <a:effectLst/>
                <a:latin typeface="arial" panose="020B0604020202020204" pitchFamily="34" charset="0"/>
              </a:rPr>
              <a:t>Pendant qu'on faisait la fête</a:t>
            </a:r>
            <a:br>
              <a:rPr lang="fr-BE" dirty="0"/>
            </a:br>
            <a:r>
              <a:rPr lang="fr-BE" i="0" dirty="0">
                <a:solidFill>
                  <a:srgbClr val="202124"/>
                </a:solidFill>
                <a:effectLst/>
                <a:latin typeface="arial" panose="020B0604020202020204" pitchFamily="34" charset="0"/>
              </a:rPr>
              <a:t>Tous ces saxos, ces clarinettes</a:t>
            </a:r>
            <a:br>
              <a:rPr lang="fr-BE" dirty="0"/>
            </a:br>
            <a:r>
              <a:rPr lang="fr-BE" i="0" dirty="0">
                <a:solidFill>
                  <a:srgbClr val="202124"/>
                </a:solidFill>
                <a:effectLst/>
                <a:latin typeface="arial" panose="020B0604020202020204" pitchFamily="34" charset="0"/>
              </a:rPr>
              <a:t>Qui me tournaient la tête ?</a:t>
            </a:r>
            <a:endParaRPr lang="fr-BE" dirty="0"/>
          </a:p>
        </p:txBody>
      </p:sp>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Tree>
    <p:extLst>
      <p:ext uri="{BB962C8B-B14F-4D97-AF65-F5344CB8AC3E}">
        <p14:creationId xmlns:p14="http://schemas.microsoft.com/office/powerpoint/2010/main" val="1703897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F1C851D-E842-492D-A88E-719FAC18CB62}"/>
              </a:ext>
            </a:extLst>
          </p:cNvPr>
          <p:cNvSpPr>
            <a:spLocks noGrp="1"/>
          </p:cNvSpPr>
          <p:nvPr>
            <p:ph idx="1"/>
          </p:nvPr>
        </p:nvSpPr>
        <p:spPr/>
        <p:txBody>
          <a:bodyPr/>
          <a:lstStyle/>
          <a:p>
            <a:r>
              <a:rPr lang="fr-BE" i="0" dirty="0">
                <a:solidFill>
                  <a:srgbClr val="202124"/>
                </a:solidFill>
                <a:effectLst/>
                <a:latin typeface="arial" panose="020B0604020202020204" pitchFamily="34" charset="0"/>
              </a:rPr>
              <a:t>J'ai la mémoire qui flanche</a:t>
            </a:r>
            <a:br>
              <a:rPr lang="fr-BE" dirty="0"/>
            </a:br>
            <a:r>
              <a:rPr lang="fr-BE" i="0" dirty="0">
                <a:solidFill>
                  <a:srgbClr val="202124"/>
                </a:solidFill>
                <a:effectLst/>
                <a:latin typeface="arial" panose="020B0604020202020204" pitchFamily="34" charset="0"/>
              </a:rPr>
              <a:t>J'me souviens plus très bien</a:t>
            </a:r>
            <a:br>
              <a:rPr lang="fr-BE" dirty="0"/>
            </a:br>
            <a:r>
              <a:rPr lang="fr-BE" i="0" dirty="0">
                <a:solidFill>
                  <a:srgbClr val="202124"/>
                </a:solidFill>
                <a:effectLst/>
                <a:latin typeface="arial" panose="020B0604020202020204" pitchFamily="34" charset="0"/>
              </a:rPr>
              <a:t>Lequel de nous deux s'est lassé</a:t>
            </a:r>
            <a:br>
              <a:rPr lang="fr-BE" dirty="0"/>
            </a:br>
            <a:r>
              <a:rPr lang="fr-BE" i="0" dirty="0">
                <a:solidFill>
                  <a:srgbClr val="202124"/>
                </a:solidFill>
                <a:effectLst/>
                <a:latin typeface="arial" panose="020B0604020202020204" pitchFamily="34" charset="0"/>
              </a:rPr>
              <a:t>De l'autre le premier ?</a:t>
            </a:r>
          </a:p>
          <a:p>
            <a:br>
              <a:rPr lang="fr-BE" dirty="0"/>
            </a:br>
            <a:r>
              <a:rPr lang="fr-BE" i="0" dirty="0">
                <a:solidFill>
                  <a:srgbClr val="202124"/>
                </a:solidFill>
                <a:effectLst/>
                <a:latin typeface="arial" panose="020B0604020202020204" pitchFamily="34" charset="0"/>
              </a:rPr>
              <a:t>Était-ce moi ? Était-ce lui ?</a:t>
            </a:r>
            <a:br>
              <a:rPr lang="fr-BE" dirty="0"/>
            </a:br>
            <a:r>
              <a:rPr lang="fr-BE" i="0" dirty="0">
                <a:solidFill>
                  <a:srgbClr val="202124"/>
                </a:solidFill>
                <a:effectLst/>
                <a:latin typeface="arial" panose="020B0604020202020204" pitchFamily="34" charset="0"/>
              </a:rPr>
              <a:t>Était-ce donc moi ou lui ?</a:t>
            </a:r>
            <a:br>
              <a:rPr lang="fr-BE" dirty="0"/>
            </a:br>
            <a:r>
              <a:rPr lang="fr-BE" i="0" dirty="0">
                <a:solidFill>
                  <a:srgbClr val="202124"/>
                </a:solidFill>
                <a:effectLst/>
                <a:latin typeface="arial" panose="020B0604020202020204" pitchFamily="34" charset="0"/>
              </a:rPr>
              <a:t>Tout ce que je sais c'est que depuis</a:t>
            </a:r>
            <a:br>
              <a:rPr lang="fr-BE" dirty="0"/>
            </a:br>
            <a:r>
              <a:rPr lang="fr-BE" i="0" dirty="0">
                <a:solidFill>
                  <a:srgbClr val="202124"/>
                </a:solidFill>
                <a:effectLst/>
                <a:latin typeface="arial" panose="020B0604020202020204" pitchFamily="34" charset="0"/>
              </a:rPr>
              <a:t>Je n'sais plus qui je suis.</a:t>
            </a:r>
            <a:endParaRPr lang="fr-BE" dirty="0"/>
          </a:p>
        </p:txBody>
      </p:sp>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Tree>
    <p:extLst>
      <p:ext uri="{BB962C8B-B14F-4D97-AF65-F5344CB8AC3E}">
        <p14:creationId xmlns:p14="http://schemas.microsoft.com/office/powerpoint/2010/main" val="285763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F1C851D-E842-492D-A88E-719FAC18CB62}"/>
              </a:ext>
            </a:extLst>
          </p:cNvPr>
          <p:cNvSpPr>
            <a:spLocks noGrp="1"/>
          </p:cNvSpPr>
          <p:nvPr>
            <p:ph idx="1"/>
          </p:nvPr>
        </p:nvSpPr>
        <p:spPr/>
        <p:txBody>
          <a:bodyPr/>
          <a:lstStyle/>
          <a:p>
            <a:r>
              <a:rPr lang="fr-BE" i="0" dirty="0">
                <a:solidFill>
                  <a:srgbClr val="202124"/>
                </a:solidFill>
                <a:effectLst/>
                <a:latin typeface="arial" panose="020B0604020202020204" pitchFamily="34" charset="0"/>
              </a:rPr>
              <a:t>J'ai la mémoire qui flanche</a:t>
            </a:r>
            <a:br>
              <a:rPr lang="fr-BE" dirty="0"/>
            </a:br>
            <a:r>
              <a:rPr lang="fr-BE" i="0" dirty="0">
                <a:solidFill>
                  <a:srgbClr val="202124"/>
                </a:solidFill>
                <a:effectLst/>
                <a:latin typeface="arial" panose="020B0604020202020204" pitchFamily="34" charset="0"/>
              </a:rPr>
              <a:t>J'me souviens plus très bien.</a:t>
            </a:r>
          </a:p>
          <a:p>
            <a:br>
              <a:rPr lang="fr-BE" sz="1800" dirty="0"/>
            </a:br>
            <a:r>
              <a:rPr lang="fr-BE" i="0" spc="-100" dirty="0">
                <a:solidFill>
                  <a:srgbClr val="202124"/>
                </a:solidFill>
                <a:effectLst/>
                <a:latin typeface="arial" panose="020B0604020202020204" pitchFamily="34" charset="0"/>
              </a:rPr>
              <a:t>Voilà qu'après toutes ces nuits blanches</a:t>
            </a:r>
            <a:br>
              <a:rPr lang="fr-BE" dirty="0"/>
            </a:br>
            <a:r>
              <a:rPr lang="fr-BE" i="0" dirty="0">
                <a:solidFill>
                  <a:srgbClr val="202124"/>
                </a:solidFill>
                <a:effectLst/>
                <a:latin typeface="arial" panose="020B0604020202020204" pitchFamily="34" charset="0"/>
              </a:rPr>
              <a:t>Il me reste plus rien, </a:t>
            </a:r>
          </a:p>
          <a:p>
            <a:br>
              <a:rPr lang="fr-BE" sz="1800" dirty="0"/>
            </a:br>
            <a:r>
              <a:rPr lang="fr-BE" i="0" dirty="0">
                <a:solidFill>
                  <a:srgbClr val="202124"/>
                </a:solidFill>
                <a:effectLst/>
                <a:latin typeface="arial" panose="020B0604020202020204" pitchFamily="34" charset="0"/>
              </a:rPr>
              <a:t>Rien qu'un p'tit air qu'il sifflotait</a:t>
            </a:r>
            <a:br>
              <a:rPr lang="fr-BE" dirty="0"/>
            </a:br>
            <a:r>
              <a:rPr lang="fr-BE" i="0" dirty="0">
                <a:solidFill>
                  <a:srgbClr val="202124"/>
                </a:solidFill>
                <a:effectLst/>
                <a:latin typeface="arial" panose="020B0604020202020204" pitchFamily="34" charset="0"/>
              </a:rPr>
              <a:t>Chaque jour en se rasant.</a:t>
            </a:r>
          </a:p>
          <a:p>
            <a:br>
              <a:rPr lang="fr-BE" sz="1800" dirty="0"/>
            </a:br>
            <a:r>
              <a:rPr lang="fr-BE" i="0" dirty="0">
                <a:solidFill>
                  <a:srgbClr val="202124"/>
                </a:solidFill>
                <a:effectLst/>
                <a:latin typeface="arial" panose="020B0604020202020204" pitchFamily="34" charset="0"/>
              </a:rPr>
              <a:t>Pa </a:t>
            </a:r>
            <a:r>
              <a:rPr lang="fr-BE" i="0" dirty="0" err="1">
                <a:solidFill>
                  <a:srgbClr val="202124"/>
                </a:solidFill>
                <a:effectLst/>
                <a:latin typeface="arial" panose="020B0604020202020204" pitchFamily="34" charset="0"/>
              </a:rPr>
              <a:t>dou</a:t>
            </a:r>
            <a:r>
              <a:rPr lang="fr-BE" i="0" dirty="0">
                <a:solidFill>
                  <a:srgbClr val="202124"/>
                </a:solidFill>
                <a:effectLst/>
                <a:latin typeface="arial" panose="020B0604020202020204" pitchFamily="34" charset="0"/>
              </a:rPr>
              <a:t> </a:t>
            </a:r>
            <a:r>
              <a:rPr lang="fr-BE" i="0" dirty="0" err="1">
                <a:solidFill>
                  <a:srgbClr val="202124"/>
                </a:solidFill>
                <a:effectLst/>
                <a:latin typeface="arial" panose="020B0604020202020204" pitchFamily="34" charset="0"/>
              </a:rPr>
              <a:t>dou</a:t>
            </a:r>
            <a:r>
              <a:rPr lang="fr-BE" i="0" dirty="0">
                <a:solidFill>
                  <a:srgbClr val="202124"/>
                </a:solidFill>
                <a:effectLst/>
                <a:latin typeface="arial" panose="020B0604020202020204" pitchFamily="34" charset="0"/>
              </a:rPr>
              <a:t> di </a:t>
            </a:r>
            <a:r>
              <a:rPr lang="fr-BE" i="0" dirty="0" err="1">
                <a:solidFill>
                  <a:srgbClr val="202124"/>
                </a:solidFill>
                <a:effectLst/>
                <a:latin typeface="arial" panose="020B0604020202020204" pitchFamily="34" charset="0"/>
              </a:rPr>
              <a:t>dou</a:t>
            </a:r>
            <a:r>
              <a:rPr lang="fr-BE" i="0" dirty="0">
                <a:solidFill>
                  <a:srgbClr val="202124"/>
                </a:solidFill>
                <a:effectLst/>
                <a:latin typeface="arial" panose="020B0604020202020204" pitchFamily="34" charset="0"/>
              </a:rPr>
              <a:t> da </a:t>
            </a:r>
            <a:r>
              <a:rPr lang="fr-BE" i="0" dirty="0" err="1">
                <a:solidFill>
                  <a:srgbClr val="202124"/>
                </a:solidFill>
                <a:effectLst/>
                <a:latin typeface="arial" panose="020B0604020202020204" pitchFamily="34" charset="0"/>
              </a:rPr>
              <a:t>dou</a:t>
            </a:r>
            <a:r>
              <a:rPr lang="fr-BE" i="0" dirty="0">
                <a:solidFill>
                  <a:srgbClr val="202124"/>
                </a:solidFill>
                <a:effectLst/>
                <a:latin typeface="arial" panose="020B0604020202020204" pitchFamily="34" charset="0"/>
              </a:rPr>
              <a:t> di…</a:t>
            </a:r>
            <a:br>
              <a:rPr lang="fr-BE" dirty="0"/>
            </a:br>
            <a:endParaRPr lang="fr-BE" dirty="0"/>
          </a:p>
        </p:txBody>
      </p:sp>
      <p:sp>
        <p:nvSpPr>
          <p:cNvPr id="3" name="Titre 2">
            <a:extLst>
              <a:ext uri="{FF2B5EF4-FFF2-40B4-BE49-F238E27FC236}">
                <a16:creationId xmlns:a16="http://schemas.microsoft.com/office/drawing/2014/main" id="{B59C10C9-5920-451F-AB52-1BF6F3B6C541}"/>
              </a:ext>
            </a:extLst>
          </p:cNvPr>
          <p:cNvSpPr>
            <a:spLocks noGrp="1"/>
          </p:cNvSpPr>
          <p:nvPr>
            <p:ph type="title"/>
          </p:nvPr>
        </p:nvSpPr>
        <p:spPr/>
        <p:txBody>
          <a:bodyPr/>
          <a:lstStyle/>
          <a:p>
            <a:r>
              <a:rPr lang="fr-BE" dirty="0"/>
              <a:t>J’ai la mémoire qui flanche (Valérie)</a:t>
            </a:r>
          </a:p>
        </p:txBody>
      </p:sp>
    </p:spTree>
    <p:extLst>
      <p:ext uri="{BB962C8B-B14F-4D97-AF65-F5344CB8AC3E}">
        <p14:creationId xmlns:p14="http://schemas.microsoft.com/office/powerpoint/2010/main" val="22332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349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295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60000">
              <a:srgbClr val="C6C1AF"/>
            </a:gs>
            <a:gs pos="20000">
              <a:srgbClr val="FBF5DD"/>
            </a:gs>
            <a:gs pos="100000">
              <a:srgbClr val="918D81"/>
            </a:gs>
          </a:gsLst>
          <a:path path="shape">
            <a:fillToRect l="50000" t="50000" r="50000" b="50000"/>
          </a:path>
        </a:gra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838AA08-D70D-4042-9474-58D2BD107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
          <a:stretch/>
        </p:blipFill>
        <p:spPr bwMode="auto">
          <a:xfrm>
            <a:off x="0" y="23169"/>
            <a:ext cx="9144000" cy="6833655"/>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F1F16D04-11C2-4CB2-8B9B-E6CC1959111C}"/>
              </a:ext>
            </a:extLst>
          </p:cNvPr>
          <p:cNvSpPr>
            <a:spLocks noGrp="1"/>
          </p:cNvSpPr>
          <p:nvPr>
            <p:ph type="title"/>
          </p:nvPr>
        </p:nvSpPr>
        <p:spPr/>
        <p:txBody>
          <a:bodyPr/>
          <a:lstStyle/>
          <a:p>
            <a:r>
              <a:rPr lang="fr-BE" dirty="0"/>
              <a:t>Joe le taxi (Françoise)</a:t>
            </a:r>
          </a:p>
        </p:txBody>
      </p:sp>
      <p:sp>
        <p:nvSpPr>
          <p:cNvPr id="5" name="Rectangle 4">
            <a:extLst>
              <a:ext uri="{FF2B5EF4-FFF2-40B4-BE49-F238E27FC236}">
                <a16:creationId xmlns:a16="http://schemas.microsoft.com/office/drawing/2014/main" id="{1E0C1077-6083-4389-A6FF-8752E7545A62}"/>
              </a:ext>
            </a:extLst>
          </p:cNvPr>
          <p:cNvSpPr/>
          <p:nvPr/>
        </p:nvSpPr>
        <p:spPr>
          <a:xfrm>
            <a:off x="2555776" y="548680"/>
            <a:ext cx="3672672" cy="865173"/>
          </a:xfrm>
          <a:prstGeom prst="rect">
            <a:avLst/>
          </a:prstGeom>
          <a:noFill/>
        </p:spPr>
        <p:txBody>
          <a:bodyPr wrap="none" lIns="91440" tIns="45720" rIns="91440" bIns="45720">
            <a:spAutoFit/>
          </a:bodyPr>
          <a:lstStyle/>
          <a:p>
            <a:pPr algn="ctr"/>
            <a:r>
              <a:rPr lang="fr-FR" sz="5400" b="1" dirty="0">
                <a:ln w="6600">
                  <a:solidFill>
                    <a:srgbClr val="FFC000"/>
                  </a:solidFill>
                  <a:prstDash val="solid"/>
                </a:ln>
                <a:solidFill>
                  <a:srgbClr val="FFFFFF"/>
                </a:solidFill>
                <a:effectLst>
                  <a:outerShdw dist="38100" dir="2700000" algn="tl" rotWithShape="0">
                    <a:schemeClr val="accent2"/>
                  </a:outerShdw>
                </a:effectLst>
              </a:rPr>
              <a:t>Joe le Taxi</a:t>
            </a:r>
            <a:endParaRPr lang="fr-FR" sz="5400" b="1" cap="none" spc="0" dirty="0">
              <a:ln w="6600">
                <a:solidFill>
                  <a:srgbClr val="FFC0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113069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7A47C14-C62A-49A3-94EE-B66B03E4D0DC}"/>
              </a:ext>
            </a:extLst>
          </p:cNvPr>
          <p:cNvSpPr>
            <a:spLocks noGrp="1"/>
          </p:cNvSpPr>
          <p:nvPr>
            <p:ph idx="1"/>
          </p:nvPr>
        </p:nvSpPr>
        <p:spPr/>
        <p:txBody>
          <a:bodyPr/>
          <a:lstStyle/>
          <a:p>
            <a:r>
              <a:rPr lang="fr-BE" dirty="0"/>
              <a:t>Joe le taxi, Y va pas partout</a:t>
            </a:r>
          </a:p>
          <a:p>
            <a:r>
              <a:rPr lang="fr-BE" dirty="0"/>
              <a:t>Y marche pas au soda</a:t>
            </a:r>
          </a:p>
          <a:p>
            <a:r>
              <a:rPr lang="fr-BE" dirty="0"/>
              <a:t>Son saxo jaune</a:t>
            </a:r>
          </a:p>
          <a:p>
            <a:r>
              <a:rPr lang="fr-BE" dirty="0"/>
              <a:t>Connaît toutes les rues par cœur</a:t>
            </a:r>
          </a:p>
          <a:p>
            <a:r>
              <a:rPr lang="fr-BE" dirty="0"/>
              <a:t>Tous les p'tits bars,</a:t>
            </a:r>
          </a:p>
          <a:p>
            <a:r>
              <a:rPr lang="fr-BE" dirty="0"/>
              <a:t>Tous les coins noirs,</a:t>
            </a:r>
          </a:p>
          <a:p>
            <a:r>
              <a:rPr lang="fr-BE" dirty="0"/>
              <a:t>Et la Seine</a:t>
            </a:r>
          </a:p>
          <a:p>
            <a:r>
              <a:rPr lang="fr-BE" dirty="0"/>
              <a:t>Et ses ponts qui brillent</a:t>
            </a:r>
          </a:p>
        </p:txBody>
      </p:sp>
      <p:sp>
        <p:nvSpPr>
          <p:cNvPr id="3" name="Titre 2">
            <a:extLst>
              <a:ext uri="{FF2B5EF4-FFF2-40B4-BE49-F238E27FC236}">
                <a16:creationId xmlns:a16="http://schemas.microsoft.com/office/drawing/2014/main" id="{F1F16D04-11C2-4CB2-8B9B-E6CC1959111C}"/>
              </a:ext>
            </a:extLst>
          </p:cNvPr>
          <p:cNvSpPr>
            <a:spLocks noGrp="1"/>
          </p:cNvSpPr>
          <p:nvPr>
            <p:ph type="title"/>
          </p:nvPr>
        </p:nvSpPr>
        <p:spPr/>
        <p:txBody>
          <a:bodyPr/>
          <a:lstStyle/>
          <a:p>
            <a:r>
              <a:rPr lang="fr-BE" dirty="0"/>
              <a:t>Joe le taxi (Françoise)</a:t>
            </a:r>
          </a:p>
        </p:txBody>
      </p:sp>
    </p:spTree>
    <p:extLst>
      <p:ext uri="{BB962C8B-B14F-4D97-AF65-F5344CB8AC3E}">
        <p14:creationId xmlns:p14="http://schemas.microsoft.com/office/powerpoint/2010/main" val="3240034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7A47C14-C62A-49A3-94EE-B66B03E4D0DC}"/>
              </a:ext>
            </a:extLst>
          </p:cNvPr>
          <p:cNvSpPr>
            <a:spLocks noGrp="1"/>
          </p:cNvSpPr>
          <p:nvPr>
            <p:ph idx="1"/>
          </p:nvPr>
        </p:nvSpPr>
        <p:spPr/>
        <p:txBody>
          <a:bodyPr/>
          <a:lstStyle/>
          <a:p>
            <a:r>
              <a:rPr lang="fr-BE" dirty="0"/>
              <a:t>Dans sa caisse</a:t>
            </a:r>
          </a:p>
          <a:p>
            <a:r>
              <a:rPr lang="fr-BE" dirty="0"/>
              <a:t>La musique à Joe,</a:t>
            </a:r>
          </a:p>
          <a:p>
            <a:r>
              <a:rPr lang="fr-BE" dirty="0"/>
              <a:t>C'est la rumba</a:t>
            </a:r>
          </a:p>
          <a:p>
            <a:r>
              <a:rPr lang="fr-BE" dirty="0"/>
              <a:t>Le vieux rock au mambo</a:t>
            </a:r>
          </a:p>
          <a:p>
            <a:r>
              <a:rPr lang="fr-BE" dirty="0"/>
              <a:t>Joe, le taxi c'est sa vie</a:t>
            </a:r>
          </a:p>
          <a:p>
            <a:r>
              <a:rPr lang="fr-BE" dirty="0"/>
              <a:t>Le rhum au mambo</a:t>
            </a:r>
          </a:p>
          <a:p>
            <a:r>
              <a:rPr lang="fr-BE" dirty="0"/>
              <a:t>Embouteillages</a:t>
            </a:r>
          </a:p>
          <a:p>
            <a:r>
              <a:rPr lang="fr-BE" dirty="0"/>
              <a:t>Il est comme ça</a:t>
            </a:r>
          </a:p>
          <a:p>
            <a:r>
              <a:rPr lang="fr-BE" dirty="0"/>
              <a:t>Rhum et mambo</a:t>
            </a:r>
          </a:p>
          <a:p>
            <a:r>
              <a:rPr lang="fr-BE" dirty="0"/>
              <a:t>Joe , Joe , Joe</a:t>
            </a:r>
          </a:p>
        </p:txBody>
      </p:sp>
      <p:sp>
        <p:nvSpPr>
          <p:cNvPr id="3" name="Titre 2">
            <a:extLst>
              <a:ext uri="{FF2B5EF4-FFF2-40B4-BE49-F238E27FC236}">
                <a16:creationId xmlns:a16="http://schemas.microsoft.com/office/drawing/2014/main" id="{F1F16D04-11C2-4CB2-8B9B-E6CC1959111C}"/>
              </a:ext>
            </a:extLst>
          </p:cNvPr>
          <p:cNvSpPr>
            <a:spLocks noGrp="1"/>
          </p:cNvSpPr>
          <p:nvPr>
            <p:ph type="title"/>
          </p:nvPr>
        </p:nvSpPr>
        <p:spPr/>
        <p:txBody>
          <a:bodyPr/>
          <a:lstStyle/>
          <a:p>
            <a:r>
              <a:rPr lang="fr-BE" dirty="0"/>
              <a:t>Joe le taxi (Françoise)</a:t>
            </a:r>
          </a:p>
        </p:txBody>
      </p:sp>
    </p:spTree>
    <p:extLst>
      <p:ext uri="{BB962C8B-B14F-4D97-AF65-F5344CB8AC3E}">
        <p14:creationId xmlns:p14="http://schemas.microsoft.com/office/powerpoint/2010/main" val="2219289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7A47C14-C62A-49A3-94EE-B66B03E4D0DC}"/>
              </a:ext>
            </a:extLst>
          </p:cNvPr>
          <p:cNvSpPr>
            <a:spLocks noGrp="1"/>
          </p:cNvSpPr>
          <p:nvPr>
            <p:ph idx="1"/>
          </p:nvPr>
        </p:nvSpPr>
        <p:spPr/>
        <p:txBody>
          <a:bodyPr/>
          <a:lstStyle/>
          <a:p>
            <a:r>
              <a:rPr lang="fr-BE" dirty="0"/>
              <a:t>Dans sa caisse,</a:t>
            </a:r>
          </a:p>
          <a:p>
            <a:r>
              <a:rPr lang="fr-BE" dirty="0"/>
              <a:t>La musique à Joe résonne.</a:t>
            </a:r>
          </a:p>
          <a:p>
            <a:r>
              <a:rPr lang="fr-BE" dirty="0"/>
              <a:t>C'est la rumba,</a:t>
            </a:r>
          </a:p>
          <a:p>
            <a:r>
              <a:rPr lang="fr-BE" dirty="0"/>
              <a:t>Le vieux rock au mambo bidon.</a:t>
            </a:r>
          </a:p>
          <a:p>
            <a:r>
              <a:rPr lang="fr-BE" dirty="0"/>
              <a:t>Vas-y Joe, vas-y Joe, vas-y fonce,</a:t>
            </a:r>
          </a:p>
          <a:p>
            <a:r>
              <a:rPr lang="fr-BE" dirty="0"/>
              <a:t>Dans la nuit, vers l'Amazone,</a:t>
            </a:r>
          </a:p>
          <a:p>
            <a:r>
              <a:rPr lang="fr-BE" dirty="0"/>
              <a:t>Joe le taxi, et Xavier </a:t>
            </a:r>
            <a:r>
              <a:rPr lang="fr-BE" dirty="0" err="1"/>
              <a:t>Cugat</a:t>
            </a:r>
            <a:r>
              <a:rPr lang="fr-BE" dirty="0"/>
              <a:t>,</a:t>
            </a:r>
          </a:p>
          <a:p>
            <a:r>
              <a:rPr lang="fr-BE" dirty="0"/>
              <a:t>Joe le taxi, et </a:t>
            </a:r>
            <a:r>
              <a:rPr lang="fr-BE" dirty="0" err="1"/>
              <a:t>Yma</a:t>
            </a:r>
            <a:r>
              <a:rPr lang="fr-BE" dirty="0"/>
              <a:t> Sumac,</a:t>
            </a:r>
          </a:p>
          <a:p>
            <a:r>
              <a:rPr lang="fr-BE" dirty="0"/>
              <a:t>Joe , Joe , Joe</a:t>
            </a:r>
          </a:p>
          <a:p>
            <a:endParaRPr lang="fr-BE" dirty="0"/>
          </a:p>
          <a:p>
            <a:endParaRPr lang="fr-BE" dirty="0"/>
          </a:p>
          <a:p>
            <a:endParaRPr lang="fr-BE" dirty="0"/>
          </a:p>
          <a:p>
            <a:endParaRPr lang="fr-BE" dirty="0"/>
          </a:p>
          <a:p>
            <a:endParaRPr lang="fr-BE" dirty="0"/>
          </a:p>
        </p:txBody>
      </p:sp>
      <p:sp>
        <p:nvSpPr>
          <p:cNvPr id="3" name="Titre 2">
            <a:extLst>
              <a:ext uri="{FF2B5EF4-FFF2-40B4-BE49-F238E27FC236}">
                <a16:creationId xmlns:a16="http://schemas.microsoft.com/office/drawing/2014/main" id="{F1F16D04-11C2-4CB2-8B9B-E6CC1959111C}"/>
              </a:ext>
            </a:extLst>
          </p:cNvPr>
          <p:cNvSpPr>
            <a:spLocks noGrp="1"/>
          </p:cNvSpPr>
          <p:nvPr>
            <p:ph type="title"/>
          </p:nvPr>
        </p:nvSpPr>
        <p:spPr/>
        <p:txBody>
          <a:bodyPr/>
          <a:lstStyle/>
          <a:p>
            <a:r>
              <a:rPr lang="fr-BE" dirty="0"/>
              <a:t>Joe le taxi (Françoise)</a:t>
            </a:r>
          </a:p>
        </p:txBody>
      </p:sp>
    </p:spTree>
    <p:extLst>
      <p:ext uri="{BB962C8B-B14F-4D97-AF65-F5344CB8AC3E}">
        <p14:creationId xmlns:p14="http://schemas.microsoft.com/office/powerpoint/2010/main" val="221375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7A47C14-C62A-49A3-94EE-B66B03E4D0DC}"/>
              </a:ext>
            </a:extLst>
          </p:cNvPr>
          <p:cNvSpPr>
            <a:spLocks noGrp="1"/>
          </p:cNvSpPr>
          <p:nvPr>
            <p:ph idx="1"/>
          </p:nvPr>
        </p:nvSpPr>
        <p:spPr/>
        <p:txBody>
          <a:bodyPr/>
          <a:lstStyle/>
          <a:p>
            <a:endParaRPr lang="fr-BE" dirty="0"/>
          </a:p>
          <a:p>
            <a:endParaRPr lang="fr-BE" dirty="0"/>
          </a:p>
        </p:txBody>
      </p:sp>
      <p:sp>
        <p:nvSpPr>
          <p:cNvPr id="3" name="Titre 2">
            <a:extLst>
              <a:ext uri="{FF2B5EF4-FFF2-40B4-BE49-F238E27FC236}">
                <a16:creationId xmlns:a16="http://schemas.microsoft.com/office/drawing/2014/main" id="{F1F16D04-11C2-4CB2-8B9B-E6CC1959111C}"/>
              </a:ext>
            </a:extLst>
          </p:cNvPr>
          <p:cNvSpPr>
            <a:spLocks noGrp="1"/>
          </p:cNvSpPr>
          <p:nvPr>
            <p:ph type="title"/>
          </p:nvPr>
        </p:nvSpPr>
        <p:spPr/>
        <p:txBody>
          <a:bodyPr/>
          <a:lstStyle/>
          <a:p>
            <a:r>
              <a:rPr lang="fr-BE" dirty="0"/>
              <a:t>Joe le taxi (Françoise)</a:t>
            </a:r>
          </a:p>
        </p:txBody>
      </p:sp>
      <p:pic>
        <p:nvPicPr>
          <p:cNvPr id="1026" name="Picture 2" descr="Cours de saxophone à domicile">
            <a:extLst>
              <a:ext uri="{FF2B5EF4-FFF2-40B4-BE49-F238E27FC236}">
                <a16:creationId xmlns:a16="http://schemas.microsoft.com/office/drawing/2014/main" id="{1D1162B2-5F3F-42B5-B43D-DB78DE50EE3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77224">
            <a:off x="924598" y="1054594"/>
            <a:ext cx="7056153" cy="477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311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7A47C14-C62A-49A3-94EE-B66B03E4D0DC}"/>
              </a:ext>
            </a:extLst>
          </p:cNvPr>
          <p:cNvSpPr>
            <a:spLocks noGrp="1"/>
          </p:cNvSpPr>
          <p:nvPr>
            <p:ph idx="1"/>
          </p:nvPr>
        </p:nvSpPr>
        <p:spPr/>
        <p:txBody>
          <a:bodyPr/>
          <a:lstStyle/>
          <a:p>
            <a:r>
              <a:rPr lang="fr-BE" dirty="0"/>
              <a:t>Joe le taxi</a:t>
            </a:r>
          </a:p>
          <a:p>
            <a:r>
              <a:rPr lang="fr-BE" dirty="0"/>
              <a:t>C’est sa vie</a:t>
            </a:r>
          </a:p>
          <a:p>
            <a:r>
              <a:rPr lang="fr-BE" dirty="0"/>
              <a:t>Le rhum au mambo</a:t>
            </a:r>
          </a:p>
          <a:p>
            <a:r>
              <a:rPr lang="fr-BE" dirty="0"/>
              <a:t>Embouteillages</a:t>
            </a:r>
          </a:p>
          <a:p>
            <a:r>
              <a:rPr lang="fr-BE" dirty="0"/>
              <a:t>Joe le taxi et les mariachis,</a:t>
            </a:r>
          </a:p>
          <a:p>
            <a:r>
              <a:rPr lang="fr-BE" dirty="0"/>
              <a:t>Joe le taxi, et le </a:t>
            </a:r>
            <a:r>
              <a:rPr lang="fr-BE" dirty="0" err="1"/>
              <a:t>chachachi</a:t>
            </a:r>
            <a:r>
              <a:rPr lang="fr-BE" dirty="0"/>
              <a:t>,</a:t>
            </a:r>
          </a:p>
          <a:p>
            <a:r>
              <a:rPr lang="fr-BE" dirty="0"/>
              <a:t>Joe le taxi, et le </a:t>
            </a:r>
            <a:r>
              <a:rPr lang="fr-BE" dirty="0" err="1"/>
              <a:t>chachachi</a:t>
            </a:r>
            <a:r>
              <a:rPr lang="fr-BE" dirty="0"/>
              <a:t>,</a:t>
            </a:r>
          </a:p>
          <a:p>
            <a:r>
              <a:rPr lang="fr-BE" dirty="0"/>
              <a:t>Vas-y Joe, vas-y fonce,</a:t>
            </a:r>
          </a:p>
          <a:p>
            <a:r>
              <a:rPr lang="fr-BE" dirty="0"/>
              <a:t>Dans la nuit, vers l'Amazone.</a:t>
            </a:r>
          </a:p>
          <a:p>
            <a:endParaRPr lang="fr-BE" dirty="0"/>
          </a:p>
          <a:p>
            <a:endParaRPr lang="fr-BE" dirty="0"/>
          </a:p>
          <a:p>
            <a:endParaRPr lang="fr-BE" dirty="0"/>
          </a:p>
          <a:p>
            <a:r>
              <a:rPr lang="fr-BE" dirty="0"/>
              <a:t>JOE LE TAXI</a:t>
            </a:r>
          </a:p>
          <a:p>
            <a:endParaRPr lang="fr-BE" dirty="0"/>
          </a:p>
          <a:p>
            <a:r>
              <a:rPr lang="fr-BE" dirty="0"/>
              <a:t>ET LE CHACHACHI</a:t>
            </a:r>
          </a:p>
          <a:p>
            <a:endParaRPr lang="fr-BE" dirty="0"/>
          </a:p>
          <a:p>
            <a:r>
              <a:rPr lang="fr-BE" dirty="0"/>
              <a:t>JOE LE TAXI</a:t>
            </a:r>
          </a:p>
          <a:p>
            <a:endParaRPr lang="fr-BE" dirty="0"/>
          </a:p>
          <a:p>
            <a:r>
              <a:rPr lang="fr-BE" dirty="0"/>
              <a:t>ET LE CHACHACHI</a:t>
            </a:r>
          </a:p>
        </p:txBody>
      </p:sp>
      <p:sp>
        <p:nvSpPr>
          <p:cNvPr id="3" name="Titre 2">
            <a:extLst>
              <a:ext uri="{FF2B5EF4-FFF2-40B4-BE49-F238E27FC236}">
                <a16:creationId xmlns:a16="http://schemas.microsoft.com/office/drawing/2014/main" id="{F1F16D04-11C2-4CB2-8B9B-E6CC1959111C}"/>
              </a:ext>
            </a:extLst>
          </p:cNvPr>
          <p:cNvSpPr>
            <a:spLocks noGrp="1"/>
          </p:cNvSpPr>
          <p:nvPr>
            <p:ph type="title"/>
          </p:nvPr>
        </p:nvSpPr>
        <p:spPr/>
        <p:txBody>
          <a:bodyPr/>
          <a:lstStyle/>
          <a:p>
            <a:r>
              <a:rPr lang="fr-BE" dirty="0"/>
              <a:t>Joe le taxi (Françoise)</a:t>
            </a:r>
          </a:p>
        </p:txBody>
      </p:sp>
    </p:spTree>
    <p:extLst>
      <p:ext uri="{BB962C8B-B14F-4D97-AF65-F5344CB8AC3E}">
        <p14:creationId xmlns:p14="http://schemas.microsoft.com/office/powerpoint/2010/main" val="914112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059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pic>
        <p:nvPicPr>
          <p:cNvPr id="11266" name="Picture 2" descr="Le timbre qui met en valeur les Gorges de Toul-Goulic, situées sur la commune de Lanrivain, près de Guingamp, dans les Côtes-d'Armor.">
            <a:extLst>
              <a:ext uri="{FF2B5EF4-FFF2-40B4-BE49-F238E27FC236}">
                <a16:creationId xmlns:a16="http://schemas.microsoft.com/office/drawing/2014/main" id="{B129A297-C0C0-4E1A-B172-673BB54B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7970"/>
            <a:ext cx="9167548" cy="68388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DB788EC-288C-4DE1-BA11-F30B19D5A33B}"/>
              </a:ext>
            </a:extLst>
          </p:cNvPr>
          <p:cNvSpPr/>
          <p:nvPr/>
        </p:nvSpPr>
        <p:spPr>
          <a:xfrm>
            <a:off x="-18721" y="332656"/>
            <a:ext cx="8994770"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La rivière de notre enfance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44174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60BC61-FEE7-4F8B-982F-60C44AA8CD8B}"/>
              </a:ext>
            </a:extLst>
          </p:cNvPr>
          <p:cNvSpPr>
            <a:spLocks noGrp="1"/>
          </p:cNvSpPr>
          <p:nvPr>
            <p:ph idx="1"/>
          </p:nvPr>
        </p:nvSpPr>
        <p:spPr/>
        <p:txBody>
          <a:bodyPr/>
          <a:lstStyle/>
          <a:p>
            <a:r>
              <a:rPr lang="fr-BE" dirty="0"/>
              <a:t>Je me souviens d'un arbre, </a:t>
            </a:r>
          </a:p>
          <a:p>
            <a:r>
              <a:rPr lang="fr-BE" dirty="0"/>
              <a:t>je me souviens du vent</a:t>
            </a:r>
          </a:p>
          <a:p>
            <a:r>
              <a:rPr lang="fr-BE" dirty="0"/>
              <a:t>De ces rumeurs de vagues au bout de l'océan</a:t>
            </a:r>
          </a:p>
          <a:p>
            <a:r>
              <a:rPr lang="fr-BE" dirty="0"/>
              <a:t>Je me souviens d'une ville, </a:t>
            </a:r>
          </a:p>
          <a:p>
            <a:r>
              <a:rPr lang="fr-BE" dirty="0"/>
              <a:t>je me souviens d'une voix</a:t>
            </a:r>
          </a:p>
          <a:p>
            <a:r>
              <a:rPr lang="fr-BE" spc="-100" dirty="0"/>
              <a:t>De ces Noëls qui brillent dans la neige et le froid.</a:t>
            </a:r>
          </a:p>
        </p:txBody>
      </p:sp>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spTree>
    <p:extLst>
      <p:ext uri="{BB962C8B-B14F-4D97-AF65-F5344CB8AC3E}">
        <p14:creationId xmlns:p14="http://schemas.microsoft.com/office/powerpoint/2010/main" val="721198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BDF48BE-4942-4C2E-802D-DE5A1A7BD7C1}"/>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2450" y="862012"/>
            <a:ext cx="8039100" cy="5133975"/>
          </a:xfrm>
          <a:prstGeom prst="rect">
            <a:avLst/>
          </a:prstGeom>
        </p:spPr>
      </p:pic>
    </p:spTree>
    <p:extLst>
      <p:ext uri="{BB962C8B-B14F-4D97-AF65-F5344CB8AC3E}">
        <p14:creationId xmlns:p14="http://schemas.microsoft.com/office/powerpoint/2010/main" val="1975541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60BC61-FEE7-4F8B-982F-60C44AA8CD8B}"/>
              </a:ext>
            </a:extLst>
          </p:cNvPr>
          <p:cNvSpPr>
            <a:spLocks noGrp="1"/>
          </p:cNvSpPr>
          <p:nvPr>
            <p:ph idx="1"/>
          </p:nvPr>
        </p:nvSpPr>
        <p:spPr/>
        <p:txBody>
          <a:bodyPr/>
          <a:lstStyle/>
          <a:p>
            <a:r>
              <a:rPr lang="fr-BE" dirty="0"/>
              <a:t>Je me souviens d'un rêve, </a:t>
            </a:r>
          </a:p>
          <a:p>
            <a:r>
              <a:rPr lang="fr-BE" dirty="0"/>
              <a:t>je me souviens d'un roi</a:t>
            </a:r>
          </a:p>
          <a:p>
            <a:r>
              <a:rPr lang="fr-BE" dirty="0"/>
              <a:t>D'un été qui s'achève, </a:t>
            </a:r>
          </a:p>
          <a:p>
            <a:r>
              <a:rPr lang="fr-BE" dirty="0"/>
              <a:t>d'une maison de bois</a:t>
            </a:r>
          </a:p>
          <a:p>
            <a:r>
              <a:rPr lang="fr-BE" dirty="0"/>
              <a:t>Je me souviens du ciel, </a:t>
            </a:r>
          </a:p>
          <a:p>
            <a:r>
              <a:rPr lang="fr-BE" dirty="0"/>
              <a:t>je me souviens de l'eau</a:t>
            </a:r>
          </a:p>
          <a:p>
            <a:r>
              <a:rPr lang="fr-BE" dirty="0"/>
              <a:t>D'une robe en dentelle déchirée dans le dos.</a:t>
            </a:r>
          </a:p>
        </p:txBody>
      </p:sp>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spTree>
    <p:extLst>
      <p:ext uri="{BB962C8B-B14F-4D97-AF65-F5344CB8AC3E}">
        <p14:creationId xmlns:p14="http://schemas.microsoft.com/office/powerpoint/2010/main" val="3439813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60BC61-FEE7-4F8B-982F-60C44AA8CD8B}"/>
              </a:ext>
            </a:extLst>
          </p:cNvPr>
          <p:cNvSpPr>
            <a:spLocks noGrp="1"/>
          </p:cNvSpPr>
          <p:nvPr>
            <p:ph idx="1"/>
          </p:nvPr>
        </p:nvSpPr>
        <p:spPr/>
        <p:txBody>
          <a:bodyPr/>
          <a:lstStyle/>
          <a:p>
            <a:r>
              <a:rPr lang="fr-BE" spc="-100" dirty="0">
                <a:solidFill>
                  <a:srgbClr val="A50021"/>
                </a:solidFill>
              </a:rPr>
              <a:t>Ce n'est pas du sang qui coule dans nos veines</a:t>
            </a:r>
          </a:p>
          <a:p>
            <a:r>
              <a:rPr lang="fr-BE" dirty="0">
                <a:solidFill>
                  <a:srgbClr val="A50021"/>
                </a:solidFill>
              </a:rPr>
              <a:t>C'est la rivière de notre enfance</a:t>
            </a:r>
          </a:p>
          <a:p>
            <a:r>
              <a:rPr lang="fr-BE" dirty="0">
                <a:solidFill>
                  <a:srgbClr val="A50021"/>
                </a:solidFill>
              </a:rPr>
              <a:t>Ce n'est pas sa mort qui me fait d'la peine</a:t>
            </a:r>
          </a:p>
          <a:p>
            <a:r>
              <a:rPr lang="fr-BE" dirty="0">
                <a:solidFill>
                  <a:srgbClr val="A50021"/>
                </a:solidFill>
              </a:rPr>
              <a:t>C'est de n'plus </a:t>
            </a:r>
            <a:r>
              <a:rPr lang="fr-BE" dirty="0">
                <a:solidFill>
                  <a:srgbClr val="C00000"/>
                </a:solidFill>
              </a:rPr>
              <a:t>voir</a:t>
            </a:r>
            <a:r>
              <a:rPr lang="fr-BE" dirty="0">
                <a:solidFill>
                  <a:srgbClr val="A50021"/>
                </a:solidFill>
              </a:rPr>
              <a:t> mon père qui danse.</a:t>
            </a:r>
          </a:p>
        </p:txBody>
      </p:sp>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spTree>
    <p:extLst>
      <p:ext uri="{BB962C8B-B14F-4D97-AF65-F5344CB8AC3E}">
        <p14:creationId xmlns:p14="http://schemas.microsoft.com/office/powerpoint/2010/main" val="1703926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60BC61-FEE7-4F8B-982F-60C44AA8CD8B}"/>
              </a:ext>
            </a:extLst>
          </p:cNvPr>
          <p:cNvSpPr>
            <a:spLocks noGrp="1"/>
          </p:cNvSpPr>
          <p:nvPr>
            <p:ph idx="1"/>
          </p:nvPr>
        </p:nvSpPr>
        <p:spPr/>
        <p:txBody>
          <a:bodyPr/>
          <a:lstStyle/>
          <a:p>
            <a:r>
              <a:rPr lang="fr-BE" dirty="0"/>
              <a:t>Je me souviens d'un phare, </a:t>
            </a:r>
          </a:p>
          <a:p>
            <a:r>
              <a:rPr lang="fr-BE" dirty="0"/>
              <a:t>je me souviens d'un signe</a:t>
            </a:r>
          </a:p>
          <a:p>
            <a:r>
              <a:rPr lang="fr-BE" dirty="0"/>
              <a:t>D'une lumière dans le soir, </a:t>
            </a:r>
          </a:p>
          <a:p>
            <a:r>
              <a:rPr lang="fr-BE" dirty="0"/>
              <a:t>d'une chambre anonyme</a:t>
            </a:r>
          </a:p>
          <a:p>
            <a:r>
              <a:rPr lang="fr-BE" dirty="0"/>
              <a:t>Je me souviens d’amour, </a:t>
            </a:r>
          </a:p>
          <a:p>
            <a:r>
              <a:rPr lang="fr-BE" dirty="0"/>
              <a:t>je me souviens des gestes</a:t>
            </a:r>
          </a:p>
          <a:p>
            <a:r>
              <a:rPr lang="fr-BE" dirty="0"/>
              <a:t>Le fiacre du retour, le parfum sur ma veste.</a:t>
            </a:r>
          </a:p>
        </p:txBody>
      </p:sp>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spTree>
    <p:extLst>
      <p:ext uri="{BB962C8B-B14F-4D97-AF65-F5344CB8AC3E}">
        <p14:creationId xmlns:p14="http://schemas.microsoft.com/office/powerpoint/2010/main" val="1464321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60BC61-FEE7-4F8B-982F-60C44AA8CD8B}"/>
              </a:ext>
            </a:extLst>
          </p:cNvPr>
          <p:cNvSpPr>
            <a:spLocks noGrp="1"/>
          </p:cNvSpPr>
          <p:nvPr>
            <p:ph idx="1"/>
          </p:nvPr>
        </p:nvSpPr>
        <p:spPr/>
        <p:txBody>
          <a:bodyPr/>
          <a:lstStyle/>
          <a:p>
            <a:r>
              <a:rPr lang="fr-BE" dirty="0"/>
              <a:t>Je me souviens si tard, </a:t>
            </a:r>
          </a:p>
          <a:p>
            <a:r>
              <a:rPr lang="fr-BE" dirty="0"/>
              <a:t>je me souviens si peu</a:t>
            </a:r>
          </a:p>
          <a:p>
            <a:r>
              <a:rPr lang="fr-BE" dirty="0"/>
              <a:t>De ces trains de hasard, </a:t>
            </a:r>
          </a:p>
          <a:p>
            <a:r>
              <a:rPr lang="fr-BE" dirty="0"/>
              <a:t>d'un couple d'amoureux</a:t>
            </a:r>
          </a:p>
          <a:p>
            <a:r>
              <a:rPr lang="fr-BE" dirty="0"/>
              <a:t>Je me souviens de Londres, </a:t>
            </a:r>
          </a:p>
          <a:p>
            <a:r>
              <a:rPr lang="fr-BE" dirty="0"/>
              <a:t>je me souviens de Rome</a:t>
            </a:r>
          </a:p>
          <a:p>
            <a:r>
              <a:rPr lang="fr-BE" dirty="0"/>
              <a:t>Du soleil qui fait l'ombre, </a:t>
            </a:r>
          </a:p>
          <a:p>
            <a:r>
              <a:rPr lang="fr-BE" dirty="0"/>
              <a:t>du chagrin qui fait l'homme.</a:t>
            </a:r>
          </a:p>
        </p:txBody>
      </p:sp>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spTree>
    <p:extLst>
      <p:ext uri="{BB962C8B-B14F-4D97-AF65-F5344CB8AC3E}">
        <p14:creationId xmlns:p14="http://schemas.microsoft.com/office/powerpoint/2010/main" val="850481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C60BC61-FEE7-4F8B-982F-60C44AA8CD8B}"/>
              </a:ext>
            </a:extLst>
          </p:cNvPr>
          <p:cNvSpPr>
            <a:spLocks noGrp="1"/>
          </p:cNvSpPr>
          <p:nvPr>
            <p:ph idx="1"/>
          </p:nvPr>
        </p:nvSpPr>
        <p:spPr/>
        <p:txBody>
          <a:bodyPr/>
          <a:lstStyle/>
          <a:p>
            <a:r>
              <a:rPr lang="fr-BE" spc="-100" dirty="0">
                <a:solidFill>
                  <a:srgbClr val="A50021"/>
                </a:solidFill>
              </a:rPr>
              <a:t>Ce n'est pas du sang qui coule dans nos veines</a:t>
            </a:r>
          </a:p>
          <a:p>
            <a:r>
              <a:rPr lang="fr-BE" dirty="0">
                <a:solidFill>
                  <a:srgbClr val="A50021"/>
                </a:solidFill>
              </a:rPr>
              <a:t>C'est la rivière de notre enfance</a:t>
            </a:r>
          </a:p>
          <a:p>
            <a:r>
              <a:rPr lang="fr-BE" dirty="0">
                <a:solidFill>
                  <a:srgbClr val="A50021"/>
                </a:solidFill>
              </a:rPr>
              <a:t>Ce n'est pas sa mort qui me fait d'la peine</a:t>
            </a:r>
          </a:p>
          <a:p>
            <a:r>
              <a:rPr lang="fr-BE" dirty="0">
                <a:solidFill>
                  <a:srgbClr val="A50021"/>
                </a:solidFill>
              </a:rPr>
              <a:t>C'est de n'plus </a:t>
            </a:r>
            <a:r>
              <a:rPr lang="fr-BE" dirty="0">
                <a:solidFill>
                  <a:srgbClr val="C00000"/>
                </a:solidFill>
              </a:rPr>
              <a:t>voir</a:t>
            </a:r>
            <a:r>
              <a:rPr lang="fr-BE" dirty="0">
                <a:solidFill>
                  <a:srgbClr val="A50021"/>
                </a:solidFill>
              </a:rPr>
              <a:t> mon père qui danse.</a:t>
            </a:r>
          </a:p>
        </p:txBody>
      </p:sp>
      <p:sp>
        <p:nvSpPr>
          <p:cNvPr id="3" name="Titre 2">
            <a:extLst>
              <a:ext uri="{FF2B5EF4-FFF2-40B4-BE49-F238E27FC236}">
                <a16:creationId xmlns:a16="http://schemas.microsoft.com/office/drawing/2014/main" id="{747E430B-B772-4B38-BD1B-DA1EAD4CC1A2}"/>
              </a:ext>
            </a:extLst>
          </p:cNvPr>
          <p:cNvSpPr>
            <a:spLocks noGrp="1"/>
          </p:cNvSpPr>
          <p:nvPr>
            <p:ph type="title"/>
          </p:nvPr>
        </p:nvSpPr>
        <p:spPr/>
        <p:txBody>
          <a:bodyPr/>
          <a:lstStyle/>
          <a:p>
            <a:r>
              <a:rPr lang="fr-BE" dirty="0"/>
              <a:t>La rivière de notre enfance</a:t>
            </a:r>
            <a:r>
              <a:rPr lang="fr-BE" baseline="0" dirty="0"/>
              <a:t> (William et Fred)</a:t>
            </a:r>
            <a:endParaRPr lang="fr-BE" dirty="0"/>
          </a:p>
        </p:txBody>
      </p:sp>
    </p:spTree>
    <p:extLst>
      <p:ext uri="{BB962C8B-B14F-4D97-AF65-F5344CB8AC3E}">
        <p14:creationId xmlns:p14="http://schemas.microsoft.com/office/powerpoint/2010/main" val="506258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909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adureira (Rio de Janeiro)">
            <a:extLst>
              <a:ext uri="{FF2B5EF4-FFF2-40B4-BE49-F238E27FC236}">
                <a16:creationId xmlns:a16="http://schemas.microsoft.com/office/drawing/2014/main" id="{7B29DFE5-7B02-48F3-889E-3C8E009E2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
        <p:nvSpPr>
          <p:cNvPr id="7" name="Rectangle 6">
            <a:extLst>
              <a:ext uri="{FF2B5EF4-FFF2-40B4-BE49-F238E27FC236}">
                <a16:creationId xmlns:a16="http://schemas.microsoft.com/office/drawing/2014/main" id="{79C741DA-6869-43AA-A51D-9E92ED5999EF}"/>
              </a:ext>
            </a:extLst>
          </p:cNvPr>
          <p:cNvSpPr/>
          <p:nvPr/>
        </p:nvSpPr>
        <p:spPr>
          <a:xfrm>
            <a:off x="1691680" y="188640"/>
            <a:ext cx="2492990"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Le Sud</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99001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24BF0D4-D0D8-4C9A-89E4-D72B72893DC8}"/>
              </a:ext>
            </a:extLst>
          </p:cNvPr>
          <p:cNvSpPr>
            <a:spLocks noGrp="1"/>
          </p:cNvSpPr>
          <p:nvPr>
            <p:ph idx="1"/>
          </p:nvPr>
        </p:nvSpPr>
        <p:spPr/>
        <p:txBody>
          <a:bodyPr/>
          <a:lstStyle/>
          <a:p>
            <a:r>
              <a:rPr lang="fr-BE" dirty="0"/>
              <a:t>C'est un endroit </a:t>
            </a:r>
          </a:p>
          <a:p>
            <a:r>
              <a:rPr lang="fr-BE" dirty="0"/>
              <a:t>              qui ressemble à la Louisiane</a:t>
            </a:r>
          </a:p>
          <a:p>
            <a:r>
              <a:rPr lang="fr-BE" dirty="0"/>
              <a:t>À l'Italie</a:t>
            </a:r>
          </a:p>
          <a:p>
            <a:r>
              <a:rPr lang="fr-BE" dirty="0"/>
              <a:t>Il y a du linge étendu sur la terrasse</a:t>
            </a:r>
          </a:p>
          <a:p>
            <a:r>
              <a:rPr lang="fr-BE" dirty="0"/>
              <a:t>Et c'est joli…</a:t>
            </a:r>
          </a:p>
          <a:p>
            <a:endParaRPr lang="fr-BE" dirty="0"/>
          </a:p>
        </p:txBody>
      </p:sp>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Tree>
    <p:extLst>
      <p:ext uri="{BB962C8B-B14F-4D97-AF65-F5344CB8AC3E}">
        <p14:creationId xmlns:p14="http://schemas.microsoft.com/office/powerpoint/2010/main" val="2993488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24BF0D4-D0D8-4C9A-89E4-D72B72893DC8}"/>
              </a:ext>
            </a:extLst>
          </p:cNvPr>
          <p:cNvSpPr>
            <a:spLocks noGrp="1"/>
          </p:cNvSpPr>
          <p:nvPr>
            <p:ph idx="1"/>
          </p:nvPr>
        </p:nvSpPr>
        <p:spPr/>
        <p:txBody>
          <a:bodyPr/>
          <a:lstStyle/>
          <a:p>
            <a:r>
              <a:rPr lang="fr-BE" dirty="0"/>
              <a:t>Il y a plein d'enfants </a:t>
            </a:r>
          </a:p>
          <a:p>
            <a:r>
              <a:rPr lang="fr-BE" dirty="0"/>
              <a:t>                      qui se roulent sur la pelouse</a:t>
            </a:r>
          </a:p>
          <a:p>
            <a:r>
              <a:rPr lang="fr-BE" dirty="0"/>
              <a:t>Il y a plein de chiens</a:t>
            </a:r>
          </a:p>
          <a:p>
            <a:r>
              <a:rPr lang="fr-BE" dirty="0"/>
              <a:t>Il y a même un chat, </a:t>
            </a:r>
          </a:p>
          <a:p>
            <a:r>
              <a:rPr lang="fr-BE" dirty="0"/>
              <a:t>               une tortue, des poissons rouges</a:t>
            </a:r>
          </a:p>
          <a:p>
            <a:r>
              <a:rPr lang="fr-BE" dirty="0"/>
              <a:t>Il ne manque rien…</a:t>
            </a:r>
          </a:p>
          <a:p>
            <a:endParaRPr lang="fr-BE" dirty="0"/>
          </a:p>
        </p:txBody>
      </p:sp>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Tree>
    <p:extLst>
      <p:ext uri="{BB962C8B-B14F-4D97-AF65-F5344CB8AC3E}">
        <p14:creationId xmlns:p14="http://schemas.microsoft.com/office/powerpoint/2010/main" val="3409960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24BF0D4-D0D8-4C9A-89E4-D72B72893DC8}"/>
              </a:ext>
            </a:extLst>
          </p:cNvPr>
          <p:cNvSpPr>
            <a:spLocks noGrp="1"/>
          </p:cNvSpPr>
          <p:nvPr>
            <p:ph idx="1"/>
          </p:nvPr>
        </p:nvSpPr>
        <p:spPr/>
        <p:txBody>
          <a:bodyPr/>
          <a:lstStyle/>
          <a:p>
            <a:r>
              <a:rPr lang="fr-BE" dirty="0"/>
              <a:t>On dirait le Sud</a:t>
            </a:r>
          </a:p>
          <a:p>
            <a:r>
              <a:rPr lang="fr-BE" dirty="0"/>
              <a:t>Le temps dure longtemps</a:t>
            </a:r>
          </a:p>
          <a:p>
            <a:r>
              <a:rPr lang="fr-BE" dirty="0"/>
              <a:t>Et la vie sûrement</a:t>
            </a:r>
          </a:p>
          <a:p>
            <a:r>
              <a:rPr lang="fr-BE" dirty="0"/>
              <a:t>Plus d'un million d'années</a:t>
            </a:r>
          </a:p>
          <a:p>
            <a:r>
              <a:rPr lang="fr-BE" dirty="0"/>
              <a:t>Et toujours en été…</a:t>
            </a:r>
          </a:p>
          <a:p>
            <a:endParaRPr lang="fr-BE" dirty="0"/>
          </a:p>
        </p:txBody>
      </p:sp>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Tree>
    <p:extLst>
      <p:ext uri="{BB962C8B-B14F-4D97-AF65-F5344CB8AC3E}">
        <p14:creationId xmlns:p14="http://schemas.microsoft.com/office/powerpoint/2010/main" val="135700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121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24BF0D4-D0D8-4C9A-89E4-D72B72893DC8}"/>
              </a:ext>
            </a:extLst>
          </p:cNvPr>
          <p:cNvSpPr>
            <a:spLocks noGrp="1"/>
          </p:cNvSpPr>
          <p:nvPr>
            <p:ph idx="1"/>
          </p:nvPr>
        </p:nvSpPr>
        <p:spPr/>
        <p:txBody>
          <a:bodyPr/>
          <a:lstStyle/>
          <a:p>
            <a:endParaRPr lang="fr-BE" dirty="0"/>
          </a:p>
          <a:p>
            <a:r>
              <a:rPr lang="fr-BE" dirty="0" err="1"/>
              <a:t>Di-di</a:t>
            </a:r>
            <a:r>
              <a:rPr lang="fr-BE" dirty="0"/>
              <a:t>, di-di, di-di, di-di</a:t>
            </a:r>
          </a:p>
          <a:p>
            <a:r>
              <a:rPr lang="fr-BE" dirty="0" err="1"/>
              <a:t>Di-di</a:t>
            </a:r>
            <a:r>
              <a:rPr lang="fr-BE" dirty="0"/>
              <a:t>, di-di, di-di, di-di</a:t>
            </a:r>
          </a:p>
          <a:p>
            <a:r>
              <a:rPr lang="fr-BE" dirty="0" err="1"/>
              <a:t>Di-di</a:t>
            </a:r>
            <a:r>
              <a:rPr lang="fr-BE" dirty="0"/>
              <a:t>, di-di, di-di, di-di</a:t>
            </a:r>
          </a:p>
        </p:txBody>
      </p:sp>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Tree>
    <p:extLst>
      <p:ext uri="{BB962C8B-B14F-4D97-AF65-F5344CB8AC3E}">
        <p14:creationId xmlns:p14="http://schemas.microsoft.com/office/powerpoint/2010/main" val="31311690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24BF0D4-D0D8-4C9A-89E4-D72B72893DC8}"/>
              </a:ext>
            </a:extLst>
          </p:cNvPr>
          <p:cNvSpPr>
            <a:spLocks noGrp="1"/>
          </p:cNvSpPr>
          <p:nvPr>
            <p:ph idx="1"/>
          </p:nvPr>
        </p:nvSpPr>
        <p:spPr/>
        <p:txBody>
          <a:bodyPr/>
          <a:lstStyle/>
          <a:p>
            <a:endParaRPr lang="fr-BE" dirty="0"/>
          </a:p>
          <a:p>
            <a:r>
              <a:rPr lang="fr-BE" dirty="0"/>
              <a:t>Un jour ou l'autre</a:t>
            </a:r>
          </a:p>
          <a:p>
            <a:r>
              <a:rPr lang="fr-BE" dirty="0"/>
              <a:t>                         il faudra qu'il y ait la guerre</a:t>
            </a:r>
          </a:p>
          <a:p>
            <a:r>
              <a:rPr lang="fr-BE" dirty="0"/>
              <a:t>On le sait bien</a:t>
            </a:r>
          </a:p>
          <a:p>
            <a:r>
              <a:rPr lang="fr-BE" dirty="0"/>
              <a:t>On n'aime pas ça, </a:t>
            </a:r>
          </a:p>
          <a:p>
            <a:r>
              <a:rPr lang="fr-BE" dirty="0"/>
              <a:t>                     mais on ne sait pas quoi faire</a:t>
            </a:r>
          </a:p>
          <a:p>
            <a:r>
              <a:rPr lang="fr-BE" dirty="0"/>
              <a:t>On dit, « c'est le destin » …</a:t>
            </a:r>
          </a:p>
          <a:p>
            <a:endParaRPr lang="fr-BE" dirty="0"/>
          </a:p>
        </p:txBody>
      </p:sp>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Tree>
    <p:extLst>
      <p:ext uri="{BB962C8B-B14F-4D97-AF65-F5344CB8AC3E}">
        <p14:creationId xmlns:p14="http://schemas.microsoft.com/office/powerpoint/2010/main" val="4111380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24BF0D4-D0D8-4C9A-89E4-D72B72893DC8}"/>
              </a:ext>
            </a:extLst>
          </p:cNvPr>
          <p:cNvSpPr>
            <a:spLocks noGrp="1"/>
          </p:cNvSpPr>
          <p:nvPr>
            <p:ph idx="1"/>
          </p:nvPr>
        </p:nvSpPr>
        <p:spPr/>
        <p:txBody>
          <a:bodyPr/>
          <a:lstStyle/>
          <a:p>
            <a:endParaRPr lang="fr-BE" dirty="0"/>
          </a:p>
          <a:p>
            <a:r>
              <a:rPr lang="fr-BE" dirty="0"/>
              <a:t>Tant pis pour le Sud</a:t>
            </a:r>
          </a:p>
          <a:p>
            <a:r>
              <a:rPr lang="fr-BE" dirty="0"/>
              <a:t>                         C'était pourtant bien</a:t>
            </a:r>
          </a:p>
          <a:p>
            <a:r>
              <a:rPr lang="fr-BE" dirty="0"/>
              <a:t>On aurait pu vivre</a:t>
            </a:r>
          </a:p>
          <a:p>
            <a:r>
              <a:rPr lang="fr-BE" dirty="0"/>
              <a:t>               Plus d'un million d'années</a:t>
            </a:r>
          </a:p>
          <a:p>
            <a:r>
              <a:rPr lang="fr-BE" dirty="0"/>
              <a:t>Et toujours en été…</a:t>
            </a:r>
          </a:p>
        </p:txBody>
      </p:sp>
      <p:sp>
        <p:nvSpPr>
          <p:cNvPr id="3" name="Titre 2">
            <a:extLst>
              <a:ext uri="{FF2B5EF4-FFF2-40B4-BE49-F238E27FC236}">
                <a16:creationId xmlns:a16="http://schemas.microsoft.com/office/drawing/2014/main" id="{97272236-6A19-4B41-9847-770475A093DF}"/>
              </a:ext>
            </a:extLst>
          </p:cNvPr>
          <p:cNvSpPr>
            <a:spLocks noGrp="1"/>
          </p:cNvSpPr>
          <p:nvPr>
            <p:ph type="title"/>
          </p:nvPr>
        </p:nvSpPr>
        <p:spPr/>
        <p:txBody>
          <a:bodyPr/>
          <a:lstStyle/>
          <a:p>
            <a:r>
              <a:rPr lang="fr-BE" dirty="0"/>
              <a:t>Le sud (Mathieu)</a:t>
            </a:r>
          </a:p>
        </p:txBody>
      </p:sp>
    </p:spTree>
    <p:extLst>
      <p:ext uri="{BB962C8B-B14F-4D97-AF65-F5344CB8AC3E}">
        <p14:creationId xmlns:p14="http://schemas.microsoft.com/office/powerpoint/2010/main" val="3074164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533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020BEB81-785D-456B-B4C2-3E88A7DA80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
        <p:nvSpPr>
          <p:cNvPr id="6" name="Rectangle 5">
            <a:extLst>
              <a:ext uri="{FF2B5EF4-FFF2-40B4-BE49-F238E27FC236}">
                <a16:creationId xmlns:a16="http://schemas.microsoft.com/office/drawing/2014/main" id="{EAA1DF7D-E63A-49E3-9179-CB2A31E057AE}"/>
              </a:ext>
            </a:extLst>
          </p:cNvPr>
          <p:cNvSpPr/>
          <p:nvPr/>
        </p:nvSpPr>
        <p:spPr>
          <a:xfrm>
            <a:off x="93851" y="5872959"/>
            <a:ext cx="8956298" cy="865173"/>
          </a:xfrm>
          <a:prstGeom prst="rect">
            <a:avLst/>
          </a:prstGeom>
          <a:noFill/>
        </p:spPr>
        <p:txBody>
          <a:bodyPr wrap="none" lIns="91440" tIns="45720" rIns="91440" bIns="45720">
            <a:spAutoFit/>
          </a:bodyPr>
          <a:lstStyle/>
          <a:p>
            <a:pPr algn="ctr"/>
            <a:r>
              <a:rPr lang="fr-FR" sz="5400" b="1" dirty="0" err="1">
                <a:ln w="6600">
                  <a:solidFill>
                    <a:srgbClr val="003300"/>
                  </a:solidFill>
                  <a:prstDash val="solid"/>
                </a:ln>
                <a:solidFill>
                  <a:srgbClr val="FFFFFF"/>
                </a:solidFill>
                <a:effectLst>
                  <a:outerShdw dist="38100" dir="2700000" algn="tl" rotWithShape="0">
                    <a:schemeClr val="accent2"/>
                  </a:outerShdw>
                </a:effectLst>
              </a:rPr>
              <a:t>Èle</a:t>
            </a:r>
            <a:r>
              <a:rPr lang="fr-FR" sz="5400" b="1" dirty="0">
                <a:ln w="6600">
                  <a:solidFill>
                    <a:srgbClr val="003300"/>
                  </a:solidFill>
                  <a:prstDash val="solid"/>
                </a:ln>
                <a:solidFill>
                  <a:srgbClr val="FFFFFF"/>
                </a:solidFill>
                <a:effectLst>
                  <a:outerShdw dist="38100" dir="2700000" algn="tl" rotWithShape="0">
                    <a:schemeClr val="accent2"/>
                  </a:outerShdw>
                </a:effectLst>
              </a:rPr>
              <a:t> </a:t>
            </a:r>
            <a:r>
              <a:rPr lang="fr-FR" sz="5400" b="1" dirty="0" err="1">
                <a:ln w="6600">
                  <a:solidFill>
                    <a:srgbClr val="003300"/>
                  </a:solidFill>
                  <a:prstDash val="solid"/>
                </a:ln>
                <a:solidFill>
                  <a:srgbClr val="FFFFFF"/>
                </a:solidFill>
                <a:effectLst>
                  <a:outerShdw dist="38100" dir="2700000" algn="tl" rotWithShape="0">
                    <a:schemeClr val="accent2"/>
                  </a:outerShdw>
                </a:effectLst>
              </a:rPr>
              <a:t>mindjeut</a:t>
            </a:r>
            <a:r>
              <a:rPr lang="fr-FR" sz="5400" b="1" dirty="0">
                <a:ln w="6600">
                  <a:solidFill>
                    <a:srgbClr val="003300"/>
                  </a:solidFill>
                  <a:prstDash val="solid"/>
                </a:ln>
                <a:solidFill>
                  <a:srgbClr val="FFFFFF"/>
                </a:solidFill>
                <a:effectLst>
                  <a:outerShdw dist="38100" dir="2700000" algn="tl" rotWithShape="0">
                    <a:schemeClr val="accent2"/>
                  </a:outerShdw>
                </a:effectLst>
              </a:rPr>
              <a:t> des </a:t>
            </a:r>
            <a:r>
              <a:rPr lang="fr-FR" sz="5400" b="1" dirty="0" err="1">
                <a:ln w="6600">
                  <a:solidFill>
                    <a:srgbClr val="003300"/>
                  </a:solidFill>
                  <a:prstDash val="solid"/>
                </a:ln>
                <a:solidFill>
                  <a:srgbClr val="FFFFFF"/>
                </a:solidFill>
                <a:effectLst>
                  <a:outerShdw dist="38100" dir="2700000" algn="tl" rotWithShape="0">
                    <a:schemeClr val="accent2"/>
                  </a:outerShdw>
                </a:effectLst>
              </a:rPr>
              <a:t>buloques</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5147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Anastasie a </a:t>
            </a:r>
            <a:r>
              <a:rPr lang="fr-BE" dirty="0" err="1"/>
              <a:t>stî</a:t>
            </a:r>
            <a:r>
              <a:rPr lang="fr-BE" dirty="0"/>
              <a:t> </a:t>
            </a:r>
            <a:r>
              <a:rPr lang="fr-BE" dirty="0" err="1"/>
              <a:t>alvèe</a:t>
            </a:r>
            <a:r>
              <a:rPr lang="fr-BE" dirty="0"/>
              <a:t>, </a:t>
            </a:r>
          </a:p>
          <a:p>
            <a:r>
              <a:rPr lang="fr-BE" dirty="0" err="1"/>
              <a:t>Contrair’mint</a:t>
            </a:r>
            <a:r>
              <a:rPr lang="fr-BE" dirty="0"/>
              <a:t> aux </a:t>
            </a:r>
            <a:r>
              <a:rPr lang="fr-BE" dirty="0" err="1"/>
              <a:t>zè</a:t>
            </a:r>
            <a:r>
              <a:rPr lang="fr-BE" dirty="0"/>
              <a:t> traditions.</a:t>
            </a:r>
          </a:p>
          <a:p>
            <a:r>
              <a:rPr lang="fr-BE" dirty="0"/>
              <a:t>T’</a:t>
            </a:r>
            <a:r>
              <a:rPr lang="fr-BE" dirty="0" err="1"/>
              <a:t>ossi</a:t>
            </a:r>
            <a:r>
              <a:rPr lang="fr-BE" dirty="0"/>
              <a:t> </a:t>
            </a:r>
            <a:r>
              <a:rPr lang="fr-BE" dirty="0" err="1"/>
              <a:t>râd</a:t>
            </a:r>
            <a:r>
              <a:rPr lang="fr-BE" dirty="0"/>
              <a:t>’ qu’elle a </a:t>
            </a:r>
            <a:r>
              <a:rPr lang="fr-BE" dirty="0" err="1"/>
              <a:t>stî</a:t>
            </a:r>
            <a:r>
              <a:rPr lang="fr-BE" dirty="0"/>
              <a:t> </a:t>
            </a:r>
            <a:r>
              <a:rPr lang="fr-BE" dirty="0" err="1"/>
              <a:t>sèvrèye</a:t>
            </a:r>
            <a:r>
              <a:rPr lang="fr-BE" dirty="0"/>
              <a:t>, </a:t>
            </a:r>
          </a:p>
          <a:p>
            <a:r>
              <a:rPr lang="fr-BE" dirty="0"/>
              <a:t>Elle n’a pus voulu </a:t>
            </a:r>
            <a:r>
              <a:rPr lang="fr-BE" dirty="0" err="1"/>
              <a:t>dè</a:t>
            </a:r>
            <a:r>
              <a:rPr lang="fr-BE" dirty="0"/>
              <a:t> s’ </a:t>
            </a:r>
            <a:r>
              <a:rPr lang="fr-BE" dirty="0" err="1"/>
              <a:t>bub’ron</a:t>
            </a:r>
            <a:r>
              <a:rPr lang="fr-BE" dirty="0"/>
              <a:t> !</a:t>
            </a:r>
          </a:p>
          <a:p>
            <a:r>
              <a:rPr lang="fr-BE" dirty="0"/>
              <a:t>On a </a:t>
            </a:r>
            <a:r>
              <a:rPr lang="fr-BE" dirty="0" err="1"/>
              <a:t>sayî</a:t>
            </a:r>
            <a:r>
              <a:rPr lang="fr-BE" dirty="0"/>
              <a:t> à </a:t>
            </a:r>
            <a:r>
              <a:rPr lang="fr-BE" dirty="0" err="1"/>
              <a:t>sakant’s</a:t>
            </a:r>
            <a:r>
              <a:rPr lang="fr-BE" dirty="0"/>
              <a:t> </a:t>
            </a:r>
            <a:r>
              <a:rPr lang="fr-BE" dirty="0" err="1"/>
              <a:t>r’prîjes</a:t>
            </a:r>
            <a:endParaRPr lang="fr-BE" dirty="0"/>
          </a:p>
          <a:p>
            <a:r>
              <a:rPr lang="fr-BE" dirty="0" err="1"/>
              <a:t>Dè</a:t>
            </a:r>
            <a:r>
              <a:rPr lang="fr-BE" dirty="0"/>
              <a:t> </a:t>
            </a:r>
            <a:r>
              <a:rPr lang="fr-BE" dirty="0" err="1"/>
              <a:t>lyi</a:t>
            </a:r>
            <a:r>
              <a:rPr lang="fr-BE" dirty="0"/>
              <a:t> </a:t>
            </a:r>
            <a:r>
              <a:rPr lang="fr-BE" dirty="0" err="1"/>
              <a:t>fé</a:t>
            </a:r>
            <a:r>
              <a:rPr lang="fr-BE" dirty="0"/>
              <a:t> grignoter du </a:t>
            </a:r>
            <a:r>
              <a:rPr lang="fr-BE" dirty="0" err="1"/>
              <a:t>pwain</a:t>
            </a:r>
            <a:r>
              <a:rPr lang="fr-BE" dirty="0"/>
              <a:t>,</a:t>
            </a:r>
          </a:p>
          <a:p>
            <a:r>
              <a:rPr lang="fr-BE" dirty="0"/>
              <a:t>Quand in </a:t>
            </a:r>
            <a:r>
              <a:rPr lang="fr-BE" dirty="0" err="1"/>
              <a:t>bia</a:t>
            </a:r>
            <a:r>
              <a:rPr lang="fr-BE" dirty="0"/>
              <a:t> </a:t>
            </a:r>
            <a:r>
              <a:rPr lang="fr-BE" dirty="0" err="1"/>
              <a:t>djou</a:t>
            </a:r>
            <a:r>
              <a:rPr lang="fr-BE" dirty="0"/>
              <a:t>, on l’a </a:t>
            </a:r>
            <a:r>
              <a:rPr lang="fr-BE" dirty="0" err="1"/>
              <a:t>surprije</a:t>
            </a:r>
            <a:r>
              <a:rPr lang="fr-BE" dirty="0"/>
              <a:t>,</a:t>
            </a:r>
          </a:p>
          <a:p>
            <a:r>
              <a:rPr lang="fr-BE" dirty="0" err="1"/>
              <a:t>Advinez</a:t>
            </a:r>
            <a:r>
              <a:rPr lang="fr-BE" dirty="0"/>
              <a:t> c’ qu’elle avait </a:t>
            </a:r>
            <a:r>
              <a:rPr lang="fr-BE" dirty="0" err="1"/>
              <a:t>dins</a:t>
            </a:r>
            <a:r>
              <a:rPr lang="fr-BE" dirty="0"/>
              <a:t> s’ </a:t>
            </a:r>
            <a:r>
              <a:rPr lang="fr-BE" dirty="0" err="1"/>
              <a:t>mwain</a:t>
            </a:r>
            <a:r>
              <a:rPr lang="fr-BE" dirty="0"/>
              <a:t>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3066439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FR" b="1" i="1" dirty="0">
                <a:effectLst/>
                <a:ea typeface="Times New Roman" panose="02020603050405020304" pitchFamily="18" charset="0"/>
              </a:rPr>
              <a:t>On a </a:t>
            </a:r>
            <a:r>
              <a:rPr lang="fr-FR" b="1" i="1" dirty="0" err="1">
                <a:effectLst/>
                <a:ea typeface="Times New Roman" panose="02020603050405020304" pitchFamily="18" charset="0"/>
              </a:rPr>
              <a:t>yeu</a:t>
            </a:r>
            <a:r>
              <a:rPr lang="fr-FR" b="1" i="1" dirty="0">
                <a:effectLst/>
                <a:ea typeface="Times New Roman" panose="02020603050405020304" pitchFamily="18" charset="0"/>
              </a:rPr>
              <a:t> beau, l’ </a:t>
            </a:r>
            <a:r>
              <a:rPr lang="fr-FR" b="1" i="1" dirty="0" err="1">
                <a:effectLst/>
                <a:ea typeface="Times New Roman" panose="02020603050405020304" pitchFamily="18" charset="0"/>
              </a:rPr>
              <a:t>drol’resse</a:t>
            </a:r>
            <a:r>
              <a:rPr lang="fr-FR" b="1" i="1" dirty="0">
                <a:effectLst/>
                <a:ea typeface="Times New Roman" panose="02020603050405020304" pitchFamily="18" charset="0"/>
              </a:rPr>
              <a:t>,</a:t>
            </a:r>
            <a:endParaRPr lang="fr-BE" dirty="0">
              <a:effectLst/>
              <a:ea typeface="Times New Roman" panose="02020603050405020304" pitchFamily="18" charset="0"/>
            </a:endParaRPr>
          </a:p>
          <a:p>
            <a:pPr indent="7620" algn="just"/>
            <a:r>
              <a:rPr lang="fr-FR" b="1" i="1" dirty="0" err="1">
                <a:effectLst/>
                <a:ea typeface="Times New Roman" panose="02020603050405020304" pitchFamily="18" charset="0"/>
              </a:rPr>
              <a:t>Lyi</a:t>
            </a:r>
            <a:r>
              <a:rPr lang="fr-FR" b="1" i="1" dirty="0">
                <a:effectLst/>
                <a:ea typeface="Times New Roman" panose="02020603050405020304" pitchFamily="18" charset="0"/>
              </a:rPr>
              <a:t> </a:t>
            </a:r>
            <a:r>
              <a:rPr lang="fr-FR" b="1" i="1" dirty="0" err="1">
                <a:effectLst/>
                <a:ea typeface="Times New Roman" panose="02020603050405020304" pitchFamily="18" charset="0"/>
              </a:rPr>
              <a:t>fé</a:t>
            </a:r>
            <a:r>
              <a:rPr lang="fr-FR" b="1" i="1" dirty="0">
                <a:effectLst/>
                <a:ea typeface="Times New Roman" panose="02020603050405020304" pitchFamily="18" charset="0"/>
              </a:rPr>
              <a:t> </a:t>
            </a:r>
            <a:r>
              <a:rPr lang="fr-FR" b="1" i="1" dirty="0" err="1">
                <a:effectLst/>
                <a:ea typeface="Times New Roman" panose="02020603050405020304" pitchFamily="18" charset="0"/>
              </a:rPr>
              <a:t>tout’s</a:t>
            </a:r>
            <a:r>
              <a:rPr lang="fr-FR" b="1" i="1" dirty="0">
                <a:effectLst/>
                <a:ea typeface="Times New Roman" panose="02020603050405020304" pitchFamily="18" charset="0"/>
              </a:rPr>
              <a:t> </a:t>
            </a:r>
            <a:r>
              <a:rPr lang="fr-FR" b="1" i="1" dirty="0" err="1">
                <a:effectLst/>
                <a:ea typeface="Times New Roman" panose="02020603050405020304" pitchFamily="18" charset="0"/>
              </a:rPr>
              <a:t>sôrt’s</a:t>
            </a:r>
            <a:r>
              <a:rPr lang="fr-FR" b="1" i="1" dirty="0">
                <a:effectLst/>
                <a:ea typeface="Times New Roman" panose="02020603050405020304" pitchFamily="18" charset="0"/>
              </a:rPr>
              <a:t> des plats,</a:t>
            </a:r>
            <a:endParaRPr lang="fr-BE" dirty="0">
              <a:effectLst/>
              <a:ea typeface="Times New Roman" panose="02020603050405020304" pitchFamily="18" charset="0"/>
            </a:endParaRPr>
          </a:p>
          <a:p>
            <a:pPr indent="7620" algn="just"/>
            <a:r>
              <a:rPr lang="fr-FR" b="1" i="1" dirty="0" err="1">
                <a:effectLst/>
                <a:ea typeface="Times New Roman" panose="02020603050405020304" pitchFamily="18" charset="0"/>
              </a:rPr>
              <a:t>Ell</a:t>
            </a:r>
            <a:r>
              <a:rPr lang="fr-FR" b="1" i="1" dirty="0">
                <a:effectLst/>
                <a:ea typeface="Times New Roman" panose="02020603050405020304" pitchFamily="18" charset="0"/>
              </a:rPr>
              <a:t>’ </a:t>
            </a:r>
            <a:r>
              <a:rPr lang="fr-FR" b="1" i="1" dirty="0" err="1">
                <a:effectLst/>
                <a:ea typeface="Times New Roman" panose="02020603050405020304" pitchFamily="18" charset="0"/>
              </a:rPr>
              <a:t>èrfusait</a:t>
            </a:r>
            <a:r>
              <a:rPr lang="fr-FR" b="1" i="1" dirty="0">
                <a:effectLst/>
                <a:ea typeface="Times New Roman" panose="02020603050405020304" pitchFamily="18" charset="0"/>
              </a:rPr>
              <a:t> tout l’ </a:t>
            </a:r>
            <a:r>
              <a:rPr lang="fr-FR" b="1" i="1" dirty="0" err="1">
                <a:effectLst/>
                <a:ea typeface="Times New Roman" panose="02020603050405020304" pitchFamily="18" charset="0"/>
              </a:rPr>
              <a:t>resse</a:t>
            </a:r>
            <a:r>
              <a:rPr lang="fr-FR" b="1" i="1" dirty="0">
                <a:effectLst/>
                <a:ea typeface="Times New Roman" panose="02020603050405020304" pitchFamily="18" charset="0"/>
              </a:rPr>
              <a:t> ;</a:t>
            </a:r>
            <a:endParaRPr lang="fr-BE" dirty="0">
              <a:effectLst/>
              <a:ea typeface="Times New Roman" panose="02020603050405020304" pitchFamily="18" charset="0"/>
            </a:endParaRPr>
          </a:p>
          <a:p>
            <a:pPr indent="7620" algn="just"/>
            <a:r>
              <a:rPr lang="fr-FR" b="1" i="1" dirty="0">
                <a:effectLst/>
                <a:ea typeface="Times New Roman" panose="02020603050405020304" pitchFamily="18" charset="0"/>
              </a:rPr>
              <a:t>Des </a:t>
            </a:r>
            <a:r>
              <a:rPr lang="fr-FR" b="1" i="1" dirty="0" err="1">
                <a:effectLst/>
                <a:ea typeface="Times New Roman" panose="02020603050405020304" pitchFamily="18" charset="0"/>
              </a:rPr>
              <a:t>buloques</a:t>
            </a:r>
            <a:r>
              <a:rPr lang="fr-FR" b="1" i="1" dirty="0">
                <a:effectLst/>
                <a:ea typeface="Times New Roman" panose="02020603050405020304" pitchFamily="18" charset="0"/>
              </a:rPr>
              <a:t>, i’ n’ </a:t>
            </a:r>
            <a:r>
              <a:rPr lang="fr-FR" b="1" i="1" dirty="0" err="1">
                <a:effectLst/>
                <a:ea typeface="Times New Roman" panose="02020603050405020304" pitchFamily="18" charset="0"/>
              </a:rPr>
              <a:t>lyi</a:t>
            </a:r>
            <a:r>
              <a:rPr lang="fr-FR" b="1" i="1" dirty="0">
                <a:effectLst/>
                <a:ea typeface="Times New Roman" panose="02020603050405020304" pitchFamily="18" charset="0"/>
              </a:rPr>
              <a:t> </a:t>
            </a:r>
            <a:r>
              <a:rPr lang="fr-FR" b="1" i="1" dirty="0" err="1">
                <a:effectLst/>
                <a:ea typeface="Times New Roman" panose="02020603050405020304" pitchFamily="18" charset="0"/>
              </a:rPr>
              <a:t>falleût</a:t>
            </a:r>
            <a:r>
              <a:rPr lang="fr-FR" b="1" i="1" dirty="0">
                <a:effectLst/>
                <a:ea typeface="Times New Roman" panose="02020603050405020304" pitchFamily="18" charset="0"/>
              </a:rPr>
              <a:t> qu’ ça ! </a:t>
            </a:r>
            <a:endParaRPr lang="fr-BE" dirty="0">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a:t>
            </a:r>
            <a:r>
              <a:rPr lang="fr-BE" dirty="0" err="1"/>
              <a:t>jean-Luc</a:t>
            </a:r>
            <a:r>
              <a:rPr lang="fr-BE" dirty="0"/>
              <a:t>)</a:t>
            </a:r>
          </a:p>
        </p:txBody>
      </p:sp>
      <p:pic>
        <p:nvPicPr>
          <p:cNvPr id="35842" name="Picture 2" descr="Prune Fruits, variétés, production, saisonnalité | Libertyprim">
            <a:extLst>
              <a:ext uri="{FF2B5EF4-FFF2-40B4-BE49-F238E27FC236}">
                <a16:creationId xmlns:a16="http://schemas.microsoft.com/office/drawing/2014/main" id="{DB7C3DA3-E59F-44B8-AF04-A158BDDF70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05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On a </a:t>
            </a:r>
            <a:r>
              <a:rPr lang="fr-BE" dirty="0" err="1"/>
              <a:t>mînme</a:t>
            </a:r>
            <a:r>
              <a:rPr lang="fr-BE" dirty="0"/>
              <a:t> </a:t>
            </a:r>
            <a:r>
              <a:rPr lang="fr-BE" dirty="0" err="1"/>
              <a:t>fé</a:t>
            </a:r>
            <a:r>
              <a:rPr lang="fr-BE" dirty="0"/>
              <a:t> n’ </a:t>
            </a:r>
            <a:r>
              <a:rPr lang="fr-BE" dirty="0" err="1"/>
              <a:t>drôl</a:t>
            </a:r>
            <a:r>
              <a:rPr lang="fr-BE" dirty="0"/>
              <a:t>’ </a:t>
            </a:r>
            <a:r>
              <a:rPr lang="fr-BE" dirty="0" err="1"/>
              <a:t>dè</a:t>
            </a:r>
            <a:r>
              <a:rPr lang="fr-BE" dirty="0"/>
              <a:t> trouvaille,</a:t>
            </a:r>
          </a:p>
          <a:p>
            <a:r>
              <a:rPr lang="fr-BE" dirty="0"/>
              <a:t>El </a:t>
            </a:r>
            <a:r>
              <a:rPr lang="fr-BE" dirty="0" err="1"/>
              <a:t>djou</a:t>
            </a:r>
            <a:r>
              <a:rPr lang="fr-BE" dirty="0"/>
              <a:t> </a:t>
            </a:r>
            <a:r>
              <a:rPr lang="fr-BE" dirty="0" err="1"/>
              <a:t>dè</a:t>
            </a:r>
            <a:r>
              <a:rPr lang="fr-BE" dirty="0"/>
              <a:t> s’ première communion.</a:t>
            </a:r>
          </a:p>
          <a:p>
            <a:r>
              <a:rPr lang="fr-BE" dirty="0"/>
              <a:t>Quand tous les invités, à </a:t>
            </a:r>
            <a:r>
              <a:rPr lang="fr-BE" dirty="0" err="1"/>
              <a:t>r’laye</a:t>
            </a:r>
            <a:r>
              <a:rPr lang="fr-BE" dirty="0"/>
              <a:t>,</a:t>
            </a:r>
          </a:p>
          <a:p>
            <a:r>
              <a:rPr lang="fr-BE" dirty="0" err="1"/>
              <a:t>Mindjî’nt</a:t>
            </a:r>
            <a:r>
              <a:rPr lang="fr-BE" dirty="0"/>
              <a:t> du poulet, du </a:t>
            </a:r>
            <a:r>
              <a:rPr lang="fr-BE" dirty="0" err="1"/>
              <a:t>djambon</a:t>
            </a:r>
            <a:r>
              <a:rPr lang="fr-BE" dirty="0"/>
              <a:t>,</a:t>
            </a:r>
          </a:p>
          <a:p>
            <a:r>
              <a:rPr lang="fr-BE" dirty="0"/>
              <a:t>On a </a:t>
            </a:r>
            <a:r>
              <a:rPr lang="fr-BE" dirty="0" err="1"/>
              <a:t>r’trouvé</a:t>
            </a:r>
            <a:r>
              <a:rPr lang="fr-BE" dirty="0"/>
              <a:t> Anastasie</a:t>
            </a:r>
          </a:p>
          <a:p>
            <a:r>
              <a:rPr lang="fr-BE" dirty="0" err="1"/>
              <a:t>Dins</a:t>
            </a:r>
            <a:r>
              <a:rPr lang="fr-BE" dirty="0"/>
              <a:t> l’</a:t>
            </a:r>
            <a:r>
              <a:rPr lang="fr-BE" dirty="0" err="1"/>
              <a:t>côve</a:t>
            </a:r>
            <a:r>
              <a:rPr lang="fr-BE" dirty="0"/>
              <a:t> tout’ </a:t>
            </a:r>
            <a:r>
              <a:rPr lang="fr-BE" dirty="0" err="1"/>
              <a:t>seûle</a:t>
            </a:r>
            <a:r>
              <a:rPr lang="fr-BE" dirty="0"/>
              <a:t> </a:t>
            </a:r>
            <a:r>
              <a:rPr lang="fr-BE" dirty="0" err="1"/>
              <a:t>avou</a:t>
            </a:r>
            <a:r>
              <a:rPr lang="fr-BE" dirty="0"/>
              <a:t> in plat.</a:t>
            </a:r>
          </a:p>
          <a:p>
            <a:r>
              <a:rPr lang="fr-BE" dirty="0"/>
              <a:t>Elle </a:t>
            </a:r>
            <a:r>
              <a:rPr lang="fr-BE" dirty="0" err="1"/>
              <a:t>èsteût</a:t>
            </a:r>
            <a:r>
              <a:rPr lang="fr-BE" dirty="0"/>
              <a:t> aux anges, el </a:t>
            </a:r>
            <a:r>
              <a:rPr lang="fr-BE" dirty="0" err="1"/>
              <a:t>djolie</a:t>
            </a:r>
            <a:r>
              <a:rPr lang="fr-BE" dirty="0"/>
              <a:t>,</a:t>
            </a:r>
          </a:p>
          <a:p>
            <a:r>
              <a:rPr lang="fr-BE" dirty="0" err="1"/>
              <a:t>Ell</a:t>
            </a:r>
            <a:r>
              <a:rPr lang="fr-BE" dirty="0"/>
              <a:t>’ </a:t>
            </a:r>
            <a:r>
              <a:rPr lang="fr-BE" dirty="0" err="1"/>
              <a:t>sè</a:t>
            </a:r>
            <a:r>
              <a:rPr lang="fr-BE" dirty="0"/>
              <a:t> </a:t>
            </a:r>
            <a:r>
              <a:rPr lang="fr-BE" dirty="0" err="1"/>
              <a:t>dè</a:t>
            </a:r>
            <a:r>
              <a:rPr lang="fr-BE" dirty="0"/>
              <a:t> foutait </a:t>
            </a:r>
            <a:r>
              <a:rPr lang="fr-BE" dirty="0" err="1"/>
              <a:t>djusqu’àr</a:t>
            </a:r>
            <a:r>
              <a:rPr lang="fr-BE" dirty="0"/>
              <a:t> là !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24238715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FR" b="1" i="1" dirty="0">
                <a:effectLst/>
                <a:ea typeface="Times New Roman" panose="02020603050405020304" pitchFamily="18" charset="0"/>
              </a:rPr>
              <a:t>Es </a:t>
            </a:r>
            <a:r>
              <a:rPr lang="fr-FR" b="1" i="1" dirty="0" err="1">
                <a:effectLst/>
                <a:ea typeface="Times New Roman" panose="02020603050405020304" pitchFamily="18" charset="0"/>
              </a:rPr>
              <a:t>moman</a:t>
            </a:r>
            <a:r>
              <a:rPr lang="fr-FR" b="1" i="1" dirty="0">
                <a:effectLst/>
                <a:ea typeface="Times New Roman" panose="02020603050405020304" pitchFamily="18" charset="0"/>
              </a:rPr>
              <a:t> dit : « </a:t>
            </a:r>
            <a:r>
              <a:rPr lang="fr-FR" b="1" i="1" dirty="0" err="1">
                <a:effectLst/>
                <a:ea typeface="Times New Roman" panose="02020603050405020304" pitchFamily="18" charset="0"/>
              </a:rPr>
              <a:t>Qué</a:t>
            </a:r>
            <a:r>
              <a:rPr lang="fr-FR" b="1" i="1" dirty="0">
                <a:effectLst/>
                <a:ea typeface="Times New Roman" panose="02020603050405020304" pitchFamily="18" charset="0"/>
              </a:rPr>
              <a:t> honte !</a:t>
            </a:r>
          </a:p>
          <a:p>
            <a:pPr indent="7620" algn="just"/>
            <a:r>
              <a:rPr lang="fr-FR" b="1" i="1" dirty="0">
                <a:effectLst/>
                <a:ea typeface="Times New Roman" panose="02020603050405020304" pitchFamily="18" charset="0"/>
              </a:rPr>
              <a:t>Pa’ d’</a:t>
            </a:r>
            <a:r>
              <a:rPr lang="fr-FR" b="1" i="1" dirty="0" err="1">
                <a:effectLst/>
                <a:ea typeface="Times New Roman" panose="02020603050405020304" pitchFamily="18" charset="0"/>
              </a:rPr>
              <a:t>zeus</a:t>
            </a:r>
            <a:r>
              <a:rPr lang="fr-FR" b="1" i="1" dirty="0">
                <a:effectLst/>
                <a:ea typeface="Times New Roman" panose="02020603050405020304" pitchFamily="18" charset="0"/>
              </a:rPr>
              <a:t>, on vos </a:t>
            </a:r>
            <a:r>
              <a:rPr lang="fr-FR" b="1" i="1" dirty="0" err="1">
                <a:effectLst/>
                <a:ea typeface="Times New Roman" panose="02020603050405020304" pitchFamily="18" charset="0"/>
              </a:rPr>
              <a:t>rattind</a:t>
            </a:r>
            <a:r>
              <a:rPr lang="fr-FR" b="1" i="1" dirty="0">
                <a:effectLst/>
                <a:ea typeface="Times New Roman" panose="02020603050405020304" pitchFamily="18" charset="0"/>
              </a:rPr>
              <a:t> ! »</a:t>
            </a:r>
          </a:p>
          <a:p>
            <a:pPr indent="7620" algn="just"/>
            <a:r>
              <a:rPr lang="fr-FR" b="1" i="1" dirty="0">
                <a:effectLst/>
                <a:ea typeface="Times New Roman" panose="02020603050405020304" pitchFamily="18" charset="0"/>
              </a:rPr>
              <a:t>Elle </a:t>
            </a:r>
            <a:r>
              <a:rPr lang="fr-FR" b="1" i="1" dirty="0" err="1">
                <a:effectLst/>
                <a:ea typeface="Times New Roman" panose="02020603050405020304" pitchFamily="18" charset="0"/>
              </a:rPr>
              <a:t>respondit</a:t>
            </a:r>
            <a:r>
              <a:rPr lang="fr-FR" b="1" i="1" dirty="0">
                <a:effectLst/>
                <a:ea typeface="Times New Roman" panose="02020603050405020304" pitchFamily="18" charset="0"/>
              </a:rPr>
              <a:t> : </a:t>
            </a:r>
            <a:r>
              <a:rPr lang="fr-FR" b="1" i="1" dirty="0" err="1">
                <a:effectLst/>
                <a:ea typeface="Times New Roman" panose="02020603050405020304" pitchFamily="18" charset="0"/>
              </a:rPr>
              <a:t>Dji</a:t>
            </a:r>
            <a:r>
              <a:rPr lang="fr-FR" b="1" i="1" dirty="0">
                <a:effectLst/>
                <a:ea typeface="Times New Roman" panose="02020603050405020304" pitchFamily="18" charset="0"/>
              </a:rPr>
              <a:t> </a:t>
            </a:r>
            <a:r>
              <a:rPr lang="fr-FR" b="1" i="1" dirty="0" err="1">
                <a:effectLst/>
                <a:ea typeface="Times New Roman" panose="02020603050405020304" pitchFamily="18" charset="0"/>
              </a:rPr>
              <a:t>r’monte</a:t>
            </a:r>
            <a:r>
              <a:rPr lang="fr-FR" b="1" i="1" dirty="0">
                <a:effectLst/>
                <a:ea typeface="Times New Roman" panose="02020603050405020304" pitchFamily="18" charset="0"/>
              </a:rPr>
              <a:t>,</a:t>
            </a:r>
          </a:p>
          <a:p>
            <a:pPr indent="7620" algn="just"/>
            <a:r>
              <a:rPr lang="fr-FR" b="1" i="1" dirty="0" err="1">
                <a:effectLst/>
                <a:ea typeface="Times New Roman" panose="02020603050405020304" pitchFamily="18" charset="0"/>
              </a:rPr>
              <a:t>Dj’ai</a:t>
            </a:r>
            <a:r>
              <a:rPr lang="fr-FR" b="1" i="1" dirty="0">
                <a:effectLst/>
                <a:ea typeface="Times New Roman" panose="02020603050405020304" pitchFamily="18" charset="0"/>
              </a:rPr>
              <a:t> fini, </a:t>
            </a:r>
            <a:r>
              <a:rPr lang="fr-FR" b="1" i="1" dirty="0" err="1">
                <a:effectLst/>
                <a:ea typeface="Times New Roman" panose="02020603050405020304" pitchFamily="18" charset="0"/>
              </a:rPr>
              <a:t>dji</a:t>
            </a:r>
            <a:r>
              <a:rPr lang="fr-FR" b="1" i="1" dirty="0">
                <a:effectLst/>
                <a:ea typeface="Times New Roman" panose="02020603050405020304" pitchFamily="18" charset="0"/>
              </a:rPr>
              <a:t> n’</a:t>
            </a:r>
            <a:r>
              <a:rPr lang="fr-FR" b="1" i="1" dirty="0" err="1">
                <a:effectLst/>
                <a:ea typeface="Times New Roman" panose="02020603050405020304" pitchFamily="18" charset="0"/>
              </a:rPr>
              <a:t>d’ai</a:t>
            </a:r>
            <a:r>
              <a:rPr lang="fr-FR" b="1" i="1" dirty="0">
                <a:effectLst/>
                <a:ea typeface="Times New Roman" panose="02020603050405020304" pitchFamily="18" charset="0"/>
              </a:rPr>
              <a:t> pus qu’ plein m’ </a:t>
            </a:r>
            <a:r>
              <a:rPr lang="fr-FR" b="1" i="1" dirty="0" err="1">
                <a:effectLst/>
                <a:ea typeface="Times New Roman" panose="02020603050405020304" pitchFamily="18" charset="0"/>
              </a:rPr>
              <a:t>mwain</a:t>
            </a:r>
            <a:r>
              <a:rPr lang="fr-FR" b="1" i="1" dirty="0">
                <a:effectLst/>
                <a:ea typeface="Times New Roman" panose="02020603050405020304" pitchFamily="18" charset="0"/>
              </a:rPr>
              <a:t> ! </a:t>
            </a: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(Jean-Luc)</a:t>
            </a:r>
          </a:p>
        </p:txBody>
      </p:sp>
      <p:pic>
        <p:nvPicPr>
          <p:cNvPr id="4" name="Picture 2" descr="Prune Fruits, variétés, production, saisonnalité | Libertyprim">
            <a:extLst>
              <a:ext uri="{FF2B5EF4-FFF2-40B4-BE49-F238E27FC236}">
                <a16:creationId xmlns:a16="http://schemas.microsoft.com/office/drawing/2014/main" id="{650276AF-916B-4938-9BF5-E24967BB702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98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El </a:t>
            </a:r>
            <a:r>
              <a:rPr lang="fr-BE" dirty="0" err="1"/>
              <a:t>gnût</a:t>
            </a:r>
            <a:r>
              <a:rPr lang="fr-BE" dirty="0"/>
              <a:t> di ses noces, tout’ </a:t>
            </a:r>
            <a:r>
              <a:rPr lang="fr-BE" dirty="0" err="1"/>
              <a:t>fén</a:t>
            </a:r>
            <a:r>
              <a:rPr lang="fr-BE" dirty="0"/>
              <a:t> presse,</a:t>
            </a:r>
          </a:p>
          <a:p>
            <a:r>
              <a:rPr lang="fr-BE" dirty="0"/>
              <a:t>Es n’homme </a:t>
            </a:r>
            <a:r>
              <a:rPr lang="fr-BE" dirty="0" err="1"/>
              <a:t>dispus</a:t>
            </a:r>
            <a:r>
              <a:rPr lang="fr-BE" dirty="0"/>
              <a:t> </a:t>
            </a:r>
            <a:r>
              <a:rPr lang="fr-BE" dirty="0" err="1"/>
              <a:t>longtimps</a:t>
            </a:r>
            <a:r>
              <a:rPr lang="fr-BE" dirty="0"/>
              <a:t> </a:t>
            </a:r>
            <a:r>
              <a:rPr lang="fr-BE" dirty="0" err="1"/>
              <a:t>coutchî</a:t>
            </a:r>
            <a:r>
              <a:rPr lang="fr-BE" dirty="0"/>
              <a:t>…</a:t>
            </a:r>
          </a:p>
          <a:p>
            <a:r>
              <a:rPr lang="fr-BE" dirty="0" err="1"/>
              <a:t>Rattindait</a:t>
            </a:r>
            <a:r>
              <a:rPr lang="fr-BE" dirty="0"/>
              <a:t> s’ </a:t>
            </a:r>
            <a:r>
              <a:rPr lang="fr-BE" dirty="0" err="1"/>
              <a:t>feume</a:t>
            </a:r>
            <a:r>
              <a:rPr lang="fr-BE" dirty="0"/>
              <a:t> pou’ les ivresses ;</a:t>
            </a:r>
          </a:p>
          <a:p>
            <a:r>
              <a:rPr lang="fr-BE" dirty="0"/>
              <a:t>Mains l’</a:t>
            </a:r>
            <a:r>
              <a:rPr lang="fr-BE" dirty="0" err="1"/>
              <a:t>djoune</a:t>
            </a:r>
            <a:r>
              <a:rPr lang="fr-BE" dirty="0"/>
              <a:t> </a:t>
            </a:r>
            <a:r>
              <a:rPr lang="fr-BE" dirty="0" err="1"/>
              <a:t>maryièe</a:t>
            </a:r>
            <a:r>
              <a:rPr lang="fr-BE" dirty="0"/>
              <a:t> el fiait </a:t>
            </a:r>
            <a:r>
              <a:rPr lang="fr-BE" dirty="0" err="1"/>
              <a:t>languî</a:t>
            </a:r>
            <a:r>
              <a:rPr lang="fr-BE" dirty="0"/>
              <a:t> !</a:t>
            </a:r>
          </a:p>
          <a:p>
            <a:r>
              <a:rPr lang="fr-BE" dirty="0"/>
              <a:t>Il a </a:t>
            </a:r>
            <a:r>
              <a:rPr lang="fr-BE" dirty="0" err="1"/>
              <a:t>r’péré</a:t>
            </a:r>
            <a:r>
              <a:rPr lang="fr-BE" dirty="0"/>
              <a:t> Anastasie</a:t>
            </a:r>
          </a:p>
          <a:p>
            <a:r>
              <a:rPr lang="fr-BE" dirty="0" err="1"/>
              <a:t>Dins</a:t>
            </a:r>
            <a:r>
              <a:rPr lang="fr-BE" dirty="0"/>
              <a:t> in p’tit coin </a:t>
            </a:r>
            <a:r>
              <a:rPr lang="fr-BE" dirty="0" err="1"/>
              <a:t>dè</a:t>
            </a:r>
            <a:r>
              <a:rPr lang="fr-BE" dirty="0"/>
              <a:t> l’ </a:t>
            </a:r>
            <a:r>
              <a:rPr lang="fr-BE" dirty="0" err="1"/>
              <a:t>sall</a:t>
            </a:r>
            <a:r>
              <a:rPr lang="fr-BE" dirty="0"/>
              <a:t>’ </a:t>
            </a:r>
            <a:r>
              <a:rPr lang="fr-BE" dirty="0" err="1"/>
              <a:t>dè</a:t>
            </a:r>
            <a:r>
              <a:rPr lang="fr-BE" dirty="0"/>
              <a:t> bains.</a:t>
            </a:r>
          </a:p>
          <a:p>
            <a:r>
              <a:rPr lang="fr-BE" dirty="0"/>
              <a:t>Elle </a:t>
            </a:r>
            <a:r>
              <a:rPr lang="fr-BE" dirty="0" err="1"/>
              <a:t>èstait</a:t>
            </a:r>
            <a:r>
              <a:rPr lang="fr-BE" dirty="0"/>
              <a:t> </a:t>
            </a:r>
            <a:r>
              <a:rPr lang="fr-BE" dirty="0" err="1"/>
              <a:t>achîd</a:t>
            </a:r>
            <a:r>
              <a:rPr lang="fr-BE" dirty="0"/>
              <a:t>’ el </a:t>
            </a:r>
            <a:r>
              <a:rPr lang="fr-BE" dirty="0" err="1"/>
              <a:t>chèryie</a:t>
            </a:r>
            <a:r>
              <a:rPr lang="fr-BE" dirty="0"/>
              <a:t>,</a:t>
            </a:r>
          </a:p>
          <a:p>
            <a:r>
              <a:rPr lang="fr-BE" dirty="0" err="1"/>
              <a:t>Avou</a:t>
            </a:r>
            <a:r>
              <a:rPr lang="fr-BE" dirty="0"/>
              <a:t> in gros </a:t>
            </a:r>
            <a:r>
              <a:rPr lang="fr-BE" dirty="0" err="1"/>
              <a:t>satchot</a:t>
            </a:r>
            <a:r>
              <a:rPr lang="fr-BE" dirty="0"/>
              <a:t> </a:t>
            </a:r>
            <a:r>
              <a:rPr lang="fr-BE" dirty="0" err="1"/>
              <a:t>dins</a:t>
            </a:r>
            <a:r>
              <a:rPr lang="fr-BE" dirty="0"/>
              <a:t> s’ </a:t>
            </a:r>
            <a:r>
              <a:rPr lang="fr-BE" dirty="0" err="1"/>
              <a:t>mwain</a:t>
            </a:r>
            <a:r>
              <a:rPr lang="fr-BE" dirty="0"/>
              <a:t>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705789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4E57206F-C3A4-476D-8EA4-A3C9540A6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72575" cy="689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4">
            <a:extLst>
              <a:ext uri="{FF2B5EF4-FFF2-40B4-BE49-F238E27FC236}">
                <a16:creationId xmlns:a16="http://schemas.microsoft.com/office/drawing/2014/main" id="{72E18619-800E-4BE4-968A-9A4E11AA6A65}"/>
              </a:ext>
            </a:extLst>
          </p:cNvPr>
          <p:cNvSpPr txBox="1">
            <a:spLocks noChangeArrowheads="1"/>
          </p:cNvSpPr>
          <p:nvPr/>
        </p:nvSpPr>
        <p:spPr bwMode="auto">
          <a:xfrm>
            <a:off x="5003800" y="6597650"/>
            <a:ext cx="4032250"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
        <p:nvSpPr>
          <p:cNvPr id="2" name="Titre 1">
            <a:extLst>
              <a:ext uri="{FF2B5EF4-FFF2-40B4-BE49-F238E27FC236}">
                <a16:creationId xmlns:a16="http://schemas.microsoft.com/office/drawing/2014/main" id="{4A14E7C3-4DBD-4F09-9620-DBCCD5785DC8}"/>
              </a:ext>
            </a:extLst>
          </p:cNvPr>
          <p:cNvSpPr>
            <a:spLocks noGrp="1"/>
          </p:cNvSpPr>
          <p:nvPr>
            <p:ph type="title"/>
          </p:nvPr>
        </p:nvSpPr>
        <p:spPr>
          <a:prstGeom prst="rect">
            <a:avLst/>
          </a:prstGeom>
        </p:spPr>
        <p:txBody>
          <a:bodyPr/>
          <a:lstStyle/>
          <a:p>
            <a:r>
              <a:rPr lang="fr-BE"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Hymne wallon 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71F70B-5916-4118-A0F6-054C8D9A1417}"/>
              </a:ext>
            </a:extLst>
          </p:cNvPr>
          <p:cNvSpPr>
            <a:spLocks noGrp="1"/>
          </p:cNvSpPr>
          <p:nvPr>
            <p:ph idx="1"/>
          </p:nvPr>
        </p:nvSpPr>
        <p:spPr/>
        <p:txBody>
          <a:bodyPr/>
          <a:lstStyle/>
          <a:p>
            <a:pPr indent="7620" algn="just"/>
            <a:r>
              <a:rPr lang="fr-FR" b="1" i="1" dirty="0">
                <a:solidFill>
                  <a:srgbClr val="002060"/>
                </a:solidFill>
                <a:effectLst/>
                <a:ea typeface="Times New Roman" panose="02020603050405020304" pitchFamily="18" charset="0"/>
              </a:rPr>
              <a:t>Elle </a:t>
            </a:r>
            <a:r>
              <a:rPr lang="fr-FR" b="1" i="1" dirty="0" err="1">
                <a:solidFill>
                  <a:srgbClr val="002060"/>
                </a:solidFill>
                <a:effectLst/>
                <a:ea typeface="Times New Roman" panose="02020603050405020304" pitchFamily="18" charset="0"/>
              </a:rPr>
              <a:t>mindjeût</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Ça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chènait</a:t>
            </a:r>
            <a:r>
              <a:rPr lang="fr-FR" b="1" i="1" dirty="0">
                <a:solidFill>
                  <a:srgbClr val="002060"/>
                </a:solidFill>
                <a:effectLst/>
                <a:ea typeface="Times New Roman" panose="02020603050405020304" pitchFamily="18" charset="0"/>
              </a:rPr>
              <a:t> si bon,</a:t>
            </a:r>
            <a:endParaRPr lang="fr-BE" dirty="0">
              <a:solidFill>
                <a:srgbClr val="002060"/>
              </a:solidFill>
              <a:effectLst/>
              <a:ea typeface="Times New Roman" panose="02020603050405020304" pitchFamily="18" charset="0"/>
            </a:endParaRPr>
          </a:p>
          <a:p>
            <a:pPr indent="7620" algn="just"/>
            <a:r>
              <a:rPr lang="fr-FR" b="1" i="1" dirty="0" err="1">
                <a:solidFill>
                  <a:srgbClr val="002060"/>
                </a:solidFill>
                <a:effectLst/>
                <a:ea typeface="Times New Roman" panose="02020603050405020304" pitchFamily="18" charset="0"/>
              </a:rPr>
              <a:t>Què</a:t>
            </a:r>
            <a:r>
              <a:rPr lang="fr-FR" b="1" i="1" dirty="0">
                <a:solidFill>
                  <a:srgbClr val="002060"/>
                </a:solidFill>
                <a:effectLst/>
                <a:ea typeface="Times New Roman" panose="02020603050405020304" pitchFamily="18" charset="0"/>
              </a:rPr>
              <a:t> tout l’</a:t>
            </a:r>
            <a:r>
              <a:rPr lang="fr-FR" b="1" i="1" dirty="0" err="1">
                <a:solidFill>
                  <a:srgbClr val="002060"/>
                </a:solidFill>
                <a:effectLst/>
                <a:ea typeface="Times New Roman" panose="02020603050405020304" pitchFamily="18" charset="0"/>
              </a:rPr>
              <a:t>djus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Courait t’</a:t>
            </a:r>
            <a:r>
              <a:rPr lang="fr-FR" b="1" i="1" dirty="0" err="1">
                <a:solidFill>
                  <a:srgbClr val="002060"/>
                </a:solidFill>
                <a:effectLst/>
                <a:ea typeface="Times New Roman" panose="02020603050405020304" pitchFamily="18" charset="0"/>
              </a:rPr>
              <a:t>tavau</a:t>
            </a:r>
            <a:r>
              <a:rPr lang="fr-FR" b="1" i="1" dirty="0">
                <a:solidFill>
                  <a:srgbClr val="002060"/>
                </a:solidFill>
                <a:effectLst/>
                <a:ea typeface="Times New Roman" panose="02020603050405020304" pitchFamily="18" charset="0"/>
              </a:rPr>
              <a:t> s’ </a:t>
            </a:r>
            <a:r>
              <a:rPr lang="fr-FR" b="1" i="1" dirty="0" err="1">
                <a:solidFill>
                  <a:srgbClr val="002060"/>
                </a:solidFill>
                <a:effectLst/>
                <a:ea typeface="Times New Roman" panose="02020603050405020304" pitchFamily="18" charset="0"/>
              </a:rPr>
              <a:t>minton</a:t>
            </a:r>
            <a:r>
              <a:rPr lang="fr-FR" b="1" i="1" dirty="0">
                <a:solidFill>
                  <a:srgbClr val="002060"/>
                </a:solidFill>
                <a:effectLst/>
                <a:ea typeface="Times New Roman" panose="02020603050405020304" pitchFamily="18" charset="0"/>
              </a:rPr>
              <a:t> !</a:t>
            </a:r>
            <a:endParaRPr lang="fr-BE" dirty="0">
              <a:solidFill>
                <a:srgbClr val="002060"/>
              </a:solidFill>
              <a:effectLst/>
              <a:ea typeface="Times New Roman" panose="02020603050405020304" pitchFamily="18" charset="0"/>
            </a:endParaRPr>
          </a:p>
          <a:p>
            <a:pPr indent="7620" algn="just"/>
            <a:r>
              <a:rPr lang="fr-BE" b="1" i="1" dirty="0">
                <a:effectLst/>
                <a:ea typeface="Times New Roman" panose="02020603050405020304" pitchFamily="18" charset="0"/>
              </a:rPr>
              <a:t>« I’ n’ faut </a:t>
            </a:r>
            <a:r>
              <a:rPr lang="fr-BE" b="1" i="1" dirty="0" err="1">
                <a:effectLst/>
                <a:ea typeface="Times New Roman" panose="02020603050405020304" pitchFamily="18" charset="0"/>
              </a:rPr>
              <a:t>nén</a:t>
            </a:r>
            <a:r>
              <a:rPr lang="fr-BE" b="1" i="1" dirty="0">
                <a:effectLst/>
                <a:ea typeface="Times New Roman" panose="02020603050405020304" pitchFamily="18" charset="0"/>
              </a:rPr>
              <a:t> qu’ ça vos choque,</a:t>
            </a:r>
          </a:p>
          <a:p>
            <a:pPr indent="7620" algn="just"/>
            <a:r>
              <a:rPr lang="fr-BE" b="1" i="1" dirty="0">
                <a:effectLst/>
                <a:ea typeface="Times New Roman" panose="02020603050405020304" pitchFamily="18" charset="0"/>
              </a:rPr>
              <a:t>Dis-telle, </a:t>
            </a:r>
            <a:r>
              <a:rPr lang="fr-BE" b="1" i="1" dirty="0" err="1">
                <a:effectLst/>
                <a:ea typeface="Times New Roman" panose="02020603050405020304" pitchFamily="18" charset="0"/>
              </a:rPr>
              <a:t>dji</a:t>
            </a:r>
            <a:r>
              <a:rPr lang="fr-BE" b="1" i="1" dirty="0">
                <a:effectLst/>
                <a:ea typeface="Times New Roman" panose="02020603050405020304" pitchFamily="18" charset="0"/>
              </a:rPr>
              <a:t> </a:t>
            </a:r>
            <a:r>
              <a:rPr lang="fr-BE" b="1" i="1" dirty="0" err="1">
                <a:effectLst/>
                <a:ea typeface="Times New Roman" panose="02020603050405020304" pitchFamily="18" charset="0"/>
              </a:rPr>
              <a:t>seûs</a:t>
            </a:r>
            <a:r>
              <a:rPr lang="fr-BE" b="1" i="1" dirty="0">
                <a:effectLst/>
                <a:ea typeface="Times New Roman" panose="02020603050405020304" pitchFamily="18" charset="0"/>
              </a:rPr>
              <a:t> au </a:t>
            </a:r>
            <a:r>
              <a:rPr lang="fr-BE" b="1" i="1" dirty="0" err="1">
                <a:effectLst/>
                <a:ea typeface="Times New Roman" panose="02020603050405020304" pitchFamily="18" charset="0"/>
              </a:rPr>
              <a:t>r’gret</a:t>
            </a:r>
            <a:r>
              <a:rPr lang="fr-BE" b="1" i="1" dirty="0">
                <a:effectLst/>
                <a:ea typeface="Times New Roman" panose="02020603050405020304" pitchFamily="18" charset="0"/>
              </a:rPr>
              <a:t>,</a:t>
            </a:r>
          </a:p>
          <a:p>
            <a:pPr indent="7620" algn="just"/>
            <a:r>
              <a:rPr lang="fr-BE" b="1" i="1" dirty="0">
                <a:effectLst/>
                <a:ea typeface="Times New Roman" panose="02020603050405020304" pitchFamily="18" charset="0"/>
              </a:rPr>
              <a:t>Mi, </a:t>
            </a:r>
            <a:r>
              <a:rPr lang="fr-BE" b="1" i="1" dirty="0" err="1">
                <a:effectLst/>
                <a:ea typeface="Times New Roman" panose="02020603050405020304" pitchFamily="18" charset="0"/>
              </a:rPr>
              <a:t>dji</a:t>
            </a:r>
            <a:r>
              <a:rPr lang="fr-BE" b="1" i="1" dirty="0">
                <a:effectLst/>
                <a:ea typeface="Times New Roman" panose="02020603050405020304" pitchFamily="18" charset="0"/>
              </a:rPr>
              <a:t> </a:t>
            </a:r>
            <a:r>
              <a:rPr lang="fr-BE" b="1" i="1" dirty="0" err="1">
                <a:effectLst/>
                <a:ea typeface="Times New Roman" panose="02020603050405020304" pitchFamily="18" charset="0"/>
              </a:rPr>
              <a:t>mindge</a:t>
            </a:r>
            <a:r>
              <a:rPr lang="fr-BE" b="1" i="1" dirty="0">
                <a:effectLst/>
                <a:ea typeface="Times New Roman" panose="02020603050405020304" pitchFamily="18" charset="0"/>
              </a:rPr>
              <a:t> des </a:t>
            </a:r>
            <a:r>
              <a:rPr lang="fr-BE" b="1" i="1" dirty="0" err="1">
                <a:effectLst/>
                <a:ea typeface="Times New Roman" panose="02020603050405020304" pitchFamily="18" charset="0"/>
              </a:rPr>
              <a:t>buloques</a:t>
            </a:r>
            <a:r>
              <a:rPr lang="fr-BE" b="1" i="1" dirty="0">
                <a:effectLst/>
                <a:ea typeface="Times New Roman" panose="02020603050405020304" pitchFamily="18" charset="0"/>
              </a:rPr>
              <a:t>,</a:t>
            </a:r>
          </a:p>
          <a:p>
            <a:pPr indent="7620" algn="just"/>
            <a:r>
              <a:rPr lang="fr-BE" b="1" i="1" dirty="0">
                <a:effectLst/>
                <a:ea typeface="Times New Roman" panose="02020603050405020304" pitchFamily="18" charset="0"/>
              </a:rPr>
              <a:t>El restant, ça </a:t>
            </a:r>
            <a:r>
              <a:rPr lang="fr-BE" b="1" i="1" dirty="0" err="1">
                <a:effectLst/>
                <a:ea typeface="Times New Roman" panose="02020603050405020304" pitchFamily="18" charset="0"/>
              </a:rPr>
              <a:t>vèra</a:t>
            </a:r>
            <a:r>
              <a:rPr lang="fr-BE" b="1" i="1" dirty="0">
                <a:effectLst/>
                <a:ea typeface="Times New Roman" panose="02020603050405020304" pitchFamily="18" charset="0"/>
              </a:rPr>
              <a:t> après ! »</a:t>
            </a: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oh là-là, </a:t>
            </a:r>
            <a:endParaRPr lang="fr-BE" dirty="0">
              <a:solidFill>
                <a:srgbClr val="002060"/>
              </a:solidFill>
              <a:effectLst/>
              <a:ea typeface="Times New Roman" panose="02020603050405020304" pitchFamily="18" charset="0"/>
            </a:endParaRPr>
          </a:p>
          <a:p>
            <a:pPr indent="7620" algn="just"/>
            <a:r>
              <a:rPr lang="fr-FR" b="1" i="1" dirty="0">
                <a:solidFill>
                  <a:srgbClr val="002060"/>
                </a:solidFill>
                <a:effectLst/>
                <a:ea typeface="Times New Roman" panose="02020603050405020304" pitchFamily="18" charset="0"/>
              </a:rPr>
              <a:t>Des </a:t>
            </a:r>
            <a:r>
              <a:rPr lang="fr-FR" b="1" i="1" dirty="0" err="1">
                <a:solidFill>
                  <a:srgbClr val="002060"/>
                </a:solidFill>
                <a:effectLst/>
                <a:ea typeface="Times New Roman" panose="02020603050405020304" pitchFamily="18" charset="0"/>
              </a:rPr>
              <a:t>buloques</a:t>
            </a:r>
            <a:r>
              <a:rPr lang="fr-FR" b="1" i="1" dirty="0">
                <a:solidFill>
                  <a:srgbClr val="002060"/>
                </a:solidFill>
                <a:effectLst/>
                <a:ea typeface="Times New Roman" panose="02020603050405020304" pitchFamily="18" charset="0"/>
              </a:rPr>
              <a:t>, i’ n’ </a:t>
            </a:r>
            <a:r>
              <a:rPr lang="fr-FR" b="1" i="1" dirty="0" err="1">
                <a:solidFill>
                  <a:srgbClr val="002060"/>
                </a:solidFill>
                <a:effectLst/>
                <a:ea typeface="Times New Roman" panose="02020603050405020304" pitchFamily="18" charset="0"/>
              </a:rPr>
              <a:t>lyi</a:t>
            </a:r>
            <a:r>
              <a:rPr lang="fr-FR" b="1" i="1" dirty="0">
                <a:solidFill>
                  <a:srgbClr val="002060"/>
                </a:solidFill>
                <a:effectLst/>
                <a:ea typeface="Times New Roman" panose="02020603050405020304" pitchFamily="18" charset="0"/>
              </a:rPr>
              <a:t> </a:t>
            </a:r>
            <a:r>
              <a:rPr lang="fr-FR" b="1" i="1" dirty="0" err="1">
                <a:solidFill>
                  <a:srgbClr val="002060"/>
                </a:solidFill>
                <a:effectLst/>
                <a:ea typeface="Times New Roman" panose="02020603050405020304" pitchFamily="18" charset="0"/>
              </a:rPr>
              <a:t>falleût</a:t>
            </a:r>
            <a:r>
              <a:rPr lang="fr-FR" b="1" i="1" dirty="0">
                <a:solidFill>
                  <a:srgbClr val="002060"/>
                </a:solidFill>
                <a:effectLst/>
                <a:ea typeface="Times New Roman" panose="02020603050405020304" pitchFamily="18" charset="0"/>
              </a:rPr>
              <a:t> qu’ çà !</a:t>
            </a:r>
            <a:endParaRPr lang="fr-BE" dirty="0">
              <a:solidFill>
                <a:srgbClr val="002060"/>
              </a:solidFill>
              <a:effectLst/>
              <a:ea typeface="Times New Roman" panose="02020603050405020304" pitchFamily="18" charset="0"/>
            </a:endParaRPr>
          </a:p>
          <a:p>
            <a:endParaRPr lang="fr-BE" dirty="0"/>
          </a:p>
        </p:txBody>
      </p:sp>
      <p:sp>
        <p:nvSpPr>
          <p:cNvPr id="5" name="Titre 4">
            <a:extLst>
              <a:ext uri="{FF2B5EF4-FFF2-40B4-BE49-F238E27FC236}">
                <a16:creationId xmlns:a16="http://schemas.microsoft.com/office/drawing/2014/main" id="{1ACE8DA1-624A-454D-9707-D946B11358DF}"/>
              </a:ext>
            </a:extLst>
          </p:cNvPr>
          <p:cNvSpPr>
            <a:spLocks noGrp="1"/>
          </p:cNvSpPr>
          <p:nvPr>
            <p:ph type="title"/>
          </p:nvPr>
        </p:nvSpPr>
        <p:spPr/>
        <p:txBody>
          <a:bodyPr/>
          <a:lstStyle/>
          <a:p>
            <a:r>
              <a:rPr lang="fr-BE" dirty="0"/>
              <a:t>Des </a:t>
            </a:r>
            <a:r>
              <a:rPr lang="fr-BE" dirty="0" err="1"/>
              <a:t>Buloques</a:t>
            </a:r>
            <a:r>
              <a:rPr lang="fr-BE" dirty="0"/>
              <a:t> (</a:t>
            </a:r>
            <a:r>
              <a:rPr lang="fr-BE" dirty="0" err="1"/>
              <a:t>jean-Luc</a:t>
            </a:r>
            <a:r>
              <a:rPr lang="fr-BE" dirty="0"/>
              <a:t>)</a:t>
            </a:r>
          </a:p>
        </p:txBody>
      </p:sp>
      <p:pic>
        <p:nvPicPr>
          <p:cNvPr id="4" name="Picture 2" descr="Prune Fruits, variétés, production, saisonnalité | Libertyprim">
            <a:extLst>
              <a:ext uri="{FF2B5EF4-FFF2-40B4-BE49-F238E27FC236}">
                <a16:creationId xmlns:a16="http://schemas.microsoft.com/office/drawing/2014/main" id="{0CD9C616-6463-4727-ABA6-29F3E45695E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8997" y="9807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976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F02F10ED-7C82-4D2F-9CBC-A77FECB6722C}"/>
              </a:ext>
            </a:extLst>
          </p:cNvPr>
          <p:cNvSpPr>
            <a:spLocks noGrp="1"/>
          </p:cNvSpPr>
          <p:nvPr>
            <p:ph idx="1"/>
          </p:nvPr>
        </p:nvSpPr>
        <p:spPr/>
        <p:txBody>
          <a:bodyPr/>
          <a:lstStyle/>
          <a:p>
            <a:r>
              <a:rPr lang="fr-BE" dirty="0"/>
              <a:t>Au ciel, tout </a:t>
            </a:r>
            <a:r>
              <a:rPr lang="fr-BE" dirty="0" err="1"/>
              <a:t>dwèt</a:t>
            </a:r>
            <a:r>
              <a:rPr lang="fr-BE" dirty="0"/>
              <a:t>, elle est </a:t>
            </a:r>
            <a:r>
              <a:rPr lang="fr-BE" dirty="0" err="1"/>
              <a:t>montèye</a:t>
            </a:r>
            <a:r>
              <a:rPr lang="fr-BE" dirty="0"/>
              <a:t>,</a:t>
            </a:r>
          </a:p>
          <a:p>
            <a:r>
              <a:rPr lang="fr-BE" dirty="0"/>
              <a:t>A l’</a:t>
            </a:r>
            <a:r>
              <a:rPr lang="fr-BE" dirty="0" err="1"/>
              <a:t>âdge</a:t>
            </a:r>
            <a:r>
              <a:rPr lang="fr-BE" dirty="0"/>
              <a:t> </a:t>
            </a:r>
            <a:r>
              <a:rPr lang="fr-BE" dirty="0" err="1"/>
              <a:t>dè</a:t>
            </a:r>
            <a:r>
              <a:rPr lang="fr-BE" dirty="0"/>
              <a:t> quatre-vingt neuf ans,</a:t>
            </a:r>
          </a:p>
          <a:p>
            <a:r>
              <a:rPr lang="fr-BE" dirty="0" err="1"/>
              <a:t>Djuqu’au</a:t>
            </a:r>
            <a:r>
              <a:rPr lang="fr-BE" dirty="0"/>
              <a:t> paradis, d’</a:t>
            </a:r>
            <a:r>
              <a:rPr lang="fr-BE" dirty="0" err="1"/>
              <a:t>ène</a:t>
            </a:r>
            <a:r>
              <a:rPr lang="fr-BE" dirty="0"/>
              <a:t> </a:t>
            </a:r>
            <a:r>
              <a:rPr lang="fr-BE" dirty="0" err="1"/>
              <a:t>volèye</a:t>
            </a:r>
            <a:r>
              <a:rPr lang="fr-BE" dirty="0"/>
              <a:t>. :</a:t>
            </a:r>
          </a:p>
          <a:p>
            <a:r>
              <a:rPr lang="fr-BE" dirty="0"/>
              <a:t>Elle avait </a:t>
            </a:r>
            <a:r>
              <a:rPr lang="fr-BE" dirty="0" err="1"/>
              <a:t>seû</a:t>
            </a:r>
            <a:r>
              <a:rPr lang="fr-BE" dirty="0"/>
              <a:t> </a:t>
            </a:r>
            <a:r>
              <a:rPr lang="fr-BE" dirty="0" err="1"/>
              <a:t>prind</a:t>
            </a:r>
            <a:r>
              <a:rPr lang="fr-BE" dirty="0"/>
              <a:t>’ ès n’élan !</a:t>
            </a:r>
          </a:p>
          <a:p>
            <a:r>
              <a:rPr lang="fr-BE" dirty="0"/>
              <a:t>Saint Pierre qui </a:t>
            </a:r>
            <a:r>
              <a:rPr lang="fr-BE" dirty="0" err="1"/>
              <a:t>wètait</a:t>
            </a:r>
            <a:r>
              <a:rPr lang="fr-BE" dirty="0"/>
              <a:t> </a:t>
            </a:r>
            <a:r>
              <a:rPr lang="fr-BE" dirty="0" err="1"/>
              <a:t>pa</a:t>
            </a:r>
            <a:r>
              <a:rPr lang="fr-BE" dirty="0"/>
              <a:t>’ l’</a:t>
            </a:r>
            <a:r>
              <a:rPr lang="fr-BE" dirty="0" err="1"/>
              <a:t>fèrniesse</a:t>
            </a:r>
            <a:r>
              <a:rPr lang="fr-BE" dirty="0"/>
              <a:t>,</a:t>
            </a:r>
          </a:p>
          <a:p>
            <a:r>
              <a:rPr lang="fr-BE" dirty="0"/>
              <a:t>En </a:t>
            </a:r>
            <a:r>
              <a:rPr lang="fr-BE" dirty="0" err="1"/>
              <a:t>dè</a:t>
            </a:r>
            <a:r>
              <a:rPr lang="fr-BE" dirty="0"/>
              <a:t> </a:t>
            </a:r>
            <a:r>
              <a:rPr lang="fr-BE" dirty="0" err="1"/>
              <a:t>r’vènait</a:t>
            </a:r>
            <a:r>
              <a:rPr lang="fr-BE" dirty="0"/>
              <a:t> </a:t>
            </a:r>
            <a:r>
              <a:rPr lang="fr-BE" dirty="0" err="1"/>
              <a:t>nén</a:t>
            </a:r>
            <a:r>
              <a:rPr lang="fr-BE" dirty="0"/>
              <a:t> </a:t>
            </a:r>
            <a:r>
              <a:rPr lang="fr-BE" dirty="0" err="1"/>
              <a:t>dè</a:t>
            </a:r>
            <a:r>
              <a:rPr lang="fr-BE" dirty="0"/>
              <a:t> c’ </a:t>
            </a:r>
            <a:r>
              <a:rPr lang="fr-BE" dirty="0" err="1"/>
              <a:t>côp-là</a:t>
            </a:r>
            <a:r>
              <a:rPr lang="fr-BE" dirty="0"/>
              <a:t> !</a:t>
            </a:r>
          </a:p>
          <a:p>
            <a:r>
              <a:rPr lang="fr-BE" dirty="0"/>
              <a:t>Il a </a:t>
            </a:r>
            <a:r>
              <a:rPr lang="fr-BE" dirty="0" err="1"/>
              <a:t>bén</a:t>
            </a:r>
            <a:r>
              <a:rPr lang="fr-BE" dirty="0"/>
              <a:t> </a:t>
            </a:r>
            <a:r>
              <a:rPr lang="fr-BE" dirty="0" err="1"/>
              <a:t>manquî</a:t>
            </a:r>
            <a:r>
              <a:rPr lang="fr-BE" dirty="0"/>
              <a:t> d’ </a:t>
            </a:r>
            <a:r>
              <a:rPr lang="fr-BE" dirty="0" err="1"/>
              <a:t>pièd</a:t>
            </a:r>
            <a:r>
              <a:rPr lang="fr-BE" dirty="0"/>
              <a:t>’ el </a:t>
            </a:r>
            <a:r>
              <a:rPr lang="fr-BE" dirty="0" err="1"/>
              <a:t>tiesse</a:t>
            </a:r>
            <a:endParaRPr lang="fr-BE" dirty="0"/>
          </a:p>
          <a:p>
            <a:r>
              <a:rPr lang="fr-BE" dirty="0"/>
              <a:t>Quand il a vu c’ qu’arrivait là !</a:t>
            </a:r>
          </a:p>
          <a:p>
            <a:endParaRPr lang="fr-BE" dirty="0"/>
          </a:p>
        </p:txBody>
      </p:sp>
      <p:sp>
        <p:nvSpPr>
          <p:cNvPr id="4" name="Titre 3">
            <a:extLst>
              <a:ext uri="{FF2B5EF4-FFF2-40B4-BE49-F238E27FC236}">
                <a16:creationId xmlns:a16="http://schemas.microsoft.com/office/drawing/2014/main" id="{07662600-6E2F-4157-BF39-297DB298718C}"/>
              </a:ext>
            </a:extLst>
          </p:cNvPr>
          <p:cNvSpPr>
            <a:spLocks noGrp="1"/>
          </p:cNvSpPr>
          <p:nvPr>
            <p:ph type="title"/>
          </p:nvPr>
        </p:nvSpPr>
        <p:spPr/>
        <p:txBody>
          <a:bodyPr/>
          <a:lstStyle/>
          <a:p>
            <a:r>
              <a:rPr lang="fr-BE" dirty="0"/>
              <a:t>Des </a:t>
            </a:r>
            <a:r>
              <a:rPr lang="fr-BE" dirty="0" err="1"/>
              <a:t>Buloques</a:t>
            </a:r>
            <a:r>
              <a:rPr lang="fr-BE" dirty="0"/>
              <a:t> (Jean-Luc)</a:t>
            </a:r>
          </a:p>
        </p:txBody>
      </p:sp>
    </p:spTree>
    <p:extLst>
      <p:ext uri="{BB962C8B-B14F-4D97-AF65-F5344CB8AC3E}">
        <p14:creationId xmlns:p14="http://schemas.microsoft.com/office/powerpoint/2010/main" val="28698714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4225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E3BDA7-5B72-46CE-945D-8311C82757A9}"/>
              </a:ext>
            </a:extLst>
          </p:cNvPr>
          <p:cNvSpPr>
            <a:spLocks noGrp="1"/>
          </p:cNvSpPr>
          <p:nvPr>
            <p:ph type="title"/>
          </p:nvPr>
        </p:nvSpPr>
        <p:spPr/>
        <p:txBody>
          <a:bodyPr/>
          <a:lstStyle/>
          <a:p>
            <a:endParaRPr lang="fr-BE"/>
          </a:p>
        </p:txBody>
      </p:sp>
      <p:sp>
        <p:nvSpPr>
          <p:cNvPr id="3" name="Rectangle 2">
            <a:extLst>
              <a:ext uri="{FF2B5EF4-FFF2-40B4-BE49-F238E27FC236}">
                <a16:creationId xmlns:a16="http://schemas.microsoft.com/office/drawing/2014/main" id="{D92EF831-2FB4-4AE4-85BE-CF5916258519}"/>
              </a:ext>
            </a:extLst>
          </p:cNvPr>
          <p:cNvSpPr/>
          <p:nvPr/>
        </p:nvSpPr>
        <p:spPr>
          <a:xfrm>
            <a:off x="3171823" y="2852936"/>
            <a:ext cx="3172728"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Entr’acte</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555969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1131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E1F14-5A6A-45E6-A550-D34F1BA099E2}"/>
              </a:ext>
            </a:extLst>
          </p:cNvPr>
          <p:cNvSpPr>
            <a:spLocks noGrp="1"/>
          </p:cNvSpPr>
          <p:nvPr>
            <p:ph type="title"/>
          </p:nvPr>
        </p:nvSpPr>
        <p:spPr/>
        <p:txBody>
          <a:bodyPr/>
          <a:lstStyle/>
          <a:p>
            <a:endParaRPr lang="fr-BE"/>
          </a:p>
        </p:txBody>
      </p:sp>
      <p:pic>
        <p:nvPicPr>
          <p:cNvPr id="4" name="Image 3">
            <a:extLst>
              <a:ext uri="{FF2B5EF4-FFF2-40B4-BE49-F238E27FC236}">
                <a16:creationId xmlns:a16="http://schemas.microsoft.com/office/drawing/2014/main" id="{99AF94C8-C31C-4B2C-A817-C5A0BA9EB52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04925" y="581025"/>
            <a:ext cx="6534150" cy="5695950"/>
          </a:xfrm>
          <a:prstGeom prst="rect">
            <a:avLst/>
          </a:prstGeom>
        </p:spPr>
      </p:pic>
    </p:spTree>
    <p:extLst>
      <p:ext uri="{BB962C8B-B14F-4D97-AF65-F5344CB8AC3E}">
        <p14:creationId xmlns:p14="http://schemas.microsoft.com/office/powerpoint/2010/main" val="1570973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0903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11C598B-F2E7-4177-A2BE-08E27740D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72"/>
            <a:ext cx="9144000" cy="6872561"/>
          </a:xfrm>
          <a:prstGeom prst="rect">
            <a:avLst/>
          </a:prstGeom>
        </p:spPr>
      </p:pic>
      <p:sp>
        <p:nvSpPr>
          <p:cNvPr id="3" name="Titre 2">
            <a:extLst>
              <a:ext uri="{FF2B5EF4-FFF2-40B4-BE49-F238E27FC236}">
                <a16:creationId xmlns:a16="http://schemas.microsoft.com/office/drawing/2014/main" id="{D09BDEE9-47B2-4922-BE95-2B4505DE2D2C}"/>
              </a:ext>
            </a:extLst>
          </p:cNvPr>
          <p:cNvSpPr>
            <a:spLocks noGrp="1"/>
          </p:cNvSpPr>
          <p:nvPr>
            <p:ph type="title"/>
          </p:nvPr>
        </p:nvSpPr>
        <p:spPr/>
        <p:txBody>
          <a:bodyPr/>
          <a:lstStyle/>
          <a:p>
            <a:r>
              <a:rPr lang="fr-BE" dirty="0"/>
              <a:t>Avoir un bon copain (William)</a:t>
            </a:r>
          </a:p>
        </p:txBody>
      </p:sp>
      <p:sp>
        <p:nvSpPr>
          <p:cNvPr id="7" name="Rectangle 6">
            <a:extLst>
              <a:ext uri="{FF2B5EF4-FFF2-40B4-BE49-F238E27FC236}">
                <a16:creationId xmlns:a16="http://schemas.microsoft.com/office/drawing/2014/main" id="{CB82CF5F-98D1-45CB-B1A0-5E7709947757}"/>
              </a:ext>
            </a:extLst>
          </p:cNvPr>
          <p:cNvSpPr/>
          <p:nvPr/>
        </p:nvSpPr>
        <p:spPr>
          <a:xfrm>
            <a:off x="0" y="12772"/>
            <a:ext cx="6853095" cy="865173"/>
          </a:xfrm>
          <a:prstGeom prst="rect">
            <a:avLst/>
          </a:prstGeom>
          <a:noFill/>
        </p:spPr>
        <p:txBody>
          <a:bodyPr wrap="none" lIns="91440" tIns="45720" rIns="91440" bIns="45720">
            <a:spAutoFit/>
          </a:bodyPr>
          <a:lstStyle/>
          <a:p>
            <a:pPr algn="ctr"/>
            <a:r>
              <a:rPr lang="fr-FR" sz="5400" b="1" dirty="0">
                <a:ln w="6600">
                  <a:solidFill>
                    <a:srgbClr val="003300"/>
                  </a:solidFill>
                  <a:prstDash val="solid"/>
                </a:ln>
                <a:solidFill>
                  <a:srgbClr val="FFFFFF"/>
                </a:solidFill>
                <a:effectLst>
                  <a:outerShdw dist="38100" dir="2700000" algn="tl" rotWithShape="0">
                    <a:schemeClr val="accent2"/>
                  </a:outerShdw>
                </a:effectLst>
              </a:rPr>
              <a:t>Avoir un bon copain</a:t>
            </a:r>
            <a:endParaRPr lang="fr-FR" sz="5400" b="1" cap="none" spc="0" dirty="0">
              <a:ln w="6600">
                <a:solidFill>
                  <a:srgbClr val="003300"/>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027501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714522C-109C-443C-B339-DAE978EA2911}"/>
              </a:ext>
            </a:extLst>
          </p:cNvPr>
          <p:cNvSpPr>
            <a:spLocks noGrp="1"/>
          </p:cNvSpPr>
          <p:nvPr>
            <p:ph idx="1"/>
          </p:nvPr>
        </p:nvSpPr>
        <p:spPr/>
        <p:txBody>
          <a:bodyPr/>
          <a:lstStyle/>
          <a:p>
            <a:r>
              <a:rPr lang="fr-BE" dirty="0"/>
              <a:t>C'est le printemps, on a vingt ans</a:t>
            </a:r>
          </a:p>
          <a:p>
            <a:r>
              <a:rPr lang="fr-BE" dirty="0"/>
              <a:t>Le cœur et le moteur battent gaiement.</a:t>
            </a:r>
          </a:p>
          <a:p>
            <a:r>
              <a:rPr lang="fr-BE" dirty="0"/>
              <a:t>Droit devant nous, sans savoir où</a:t>
            </a:r>
          </a:p>
          <a:p>
            <a:r>
              <a:rPr lang="fr-BE" dirty="0"/>
              <a:t>Nous filons comme des fous.</a:t>
            </a:r>
          </a:p>
          <a:p>
            <a:r>
              <a:rPr lang="fr-BE" dirty="0"/>
              <a:t>Car aujourd'hui, tout nous sourit</a:t>
            </a:r>
          </a:p>
          <a:p>
            <a:r>
              <a:rPr lang="fr-BE" dirty="0"/>
              <a:t>Dans une auto on est bien entre amis.</a:t>
            </a:r>
          </a:p>
          <a:p>
            <a:r>
              <a:rPr lang="fr-BE" dirty="0"/>
              <a:t>Aussi chantons sur tous les tons</a:t>
            </a:r>
          </a:p>
          <a:p>
            <a:r>
              <a:rPr lang="fr-BE" dirty="0"/>
              <a:t>Notre plaisir d'être garçon !</a:t>
            </a:r>
          </a:p>
        </p:txBody>
      </p:sp>
      <p:sp>
        <p:nvSpPr>
          <p:cNvPr id="3" name="Titre 2">
            <a:extLst>
              <a:ext uri="{FF2B5EF4-FFF2-40B4-BE49-F238E27FC236}">
                <a16:creationId xmlns:a16="http://schemas.microsoft.com/office/drawing/2014/main" id="{D09BDEE9-47B2-4922-BE95-2B4505DE2D2C}"/>
              </a:ext>
            </a:extLst>
          </p:cNvPr>
          <p:cNvSpPr>
            <a:spLocks noGrp="1"/>
          </p:cNvSpPr>
          <p:nvPr>
            <p:ph type="title"/>
          </p:nvPr>
        </p:nvSpPr>
        <p:spPr/>
        <p:txBody>
          <a:bodyPr/>
          <a:lstStyle/>
          <a:p>
            <a:r>
              <a:rPr lang="fr-BE" dirty="0"/>
              <a:t>Avoir un bon copain (William)</a:t>
            </a:r>
          </a:p>
        </p:txBody>
      </p:sp>
    </p:spTree>
    <p:extLst>
      <p:ext uri="{BB962C8B-B14F-4D97-AF65-F5344CB8AC3E}">
        <p14:creationId xmlns:p14="http://schemas.microsoft.com/office/powerpoint/2010/main" val="42665452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D714522C-109C-443C-B339-DAE978EA2911}"/>
              </a:ext>
            </a:extLst>
          </p:cNvPr>
          <p:cNvSpPr>
            <a:spLocks noGrp="1"/>
          </p:cNvSpPr>
          <p:nvPr>
            <p:ph idx="1"/>
          </p:nvPr>
        </p:nvSpPr>
        <p:spPr/>
        <p:txBody>
          <a:bodyPr/>
          <a:lstStyle/>
          <a:p>
            <a:r>
              <a:rPr lang="fr-BE" dirty="0"/>
              <a:t>Avoir un bon copain</a:t>
            </a:r>
          </a:p>
          <a:p>
            <a:r>
              <a:rPr lang="fr-BE" dirty="0"/>
              <a:t>Voilà c'qu'il y a d'meilleur au monde.</a:t>
            </a:r>
          </a:p>
          <a:p>
            <a:r>
              <a:rPr lang="fr-BE" dirty="0"/>
              <a:t>Oui, car... un bon copain</a:t>
            </a:r>
          </a:p>
          <a:p>
            <a:r>
              <a:rPr lang="fr-BE" dirty="0"/>
              <a:t>C'est plus fidèle qu'une blonde.</a:t>
            </a:r>
          </a:p>
          <a:p>
            <a:r>
              <a:rPr lang="fr-BE" dirty="0"/>
              <a:t>Unis main dans la main</a:t>
            </a:r>
          </a:p>
          <a:p>
            <a:r>
              <a:rPr lang="fr-BE" dirty="0"/>
              <a:t>À chaque seconde</a:t>
            </a:r>
          </a:p>
          <a:p>
            <a:r>
              <a:rPr lang="fr-BE" dirty="0"/>
              <a:t>On rit de ses chagrins</a:t>
            </a:r>
          </a:p>
          <a:p>
            <a:r>
              <a:rPr lang="fr-BE" dirty="0"/>
              <a:t>Quand on possède un bon copain.</a:t>
            </a:r>
          </a:p>
        </p:txBody>
      </p:sp>
      <p:sp>
        <p:nvSpPr>
          <p:cNvPr id="3" name="Titre 2">
            <a:extLst>
              <a:ext uri="{FF2B5EF4-FFF2-40B4-BE49-F238E27FC236}">
                <a16:creationId xmlns:a16="http://schemas.microsoft.com/office/drawing/2014/main" id="{D09BDEE9-47B2-4922-BE95-2B4505DE2D2C}"/>
              </a:ext>
            </a:extLst>
          </p:cNvPr>
          <p:cNvSpPr>
            <a:spLocks noGrp="1"/>
          </p:cNvSpPr>
          <p:nvPr>
            <p:ph type="title"/>
          </p:nvPr>
        </p:nvSpPr>
        <p:spPr/>
        <p:txBody>
          <a:bodyPr/>
          <a:lstStyle/>
          <a:p>
            <a:r>
              <a:rPr lang="fr-BE" dirty="0"/>
              <a:t>Avoir un bon copain (William)</a:t>
            </a:r>
          </a:p>
        </p:txBody>
      </p:sp>
    </p:spTree>
    <p:extLst>
      <p:ext uri="{BB962C8B-B14F-4D97-AF65-F5344CB8AC3E}">
        <p14:creationId xmlns:p14="http://schemas.microsoft.com/office/powerpoint/2010/main" val="1900194118"/>
      </p:ext>
    </p:extLst>
  </p:cSld>
  <p:clrMapOvr>
    <a:masterClrMapping/>
  </p:clrMapOvr>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0</TotalTime>
  <Words>13515</Words>
  <Application>Microsoft Office PowerPoint</Application>
  <PresentationFormat>Affichage à l'écran (4:3)</PresentationFormat>
  <Paragraphs>2083</Paragraphs>
  <Slides>356</Slides>
  <Notes>37</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356</vt:i4>
      </vt:variant>
    </vt:vector>
  </HeadingPairs>
  <TitlesOfParts>
    <vt:vector size="363" baseType="lpstr">
      <vt:lpstr>arial</vt:lpstr>
      <vt:lpstr>arial</vt:lpstr>
      <vt:lpstr>Arial Nova</vt:lpstr>
      <vt:lpstr>Calibri</vt:lpstr>
      <vt:lpstr>latoregular</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Hymne wallon 1</vt:lpstr>
      <vt:lpstr>Hymne wallon 1</vt:lpstr>
      <vt:lpstr>Hymne Wallon 2</vt:lpstr>
      <vt:lpstr>Présentation PowerPoint</vt:lpstr>
      <vt:lpstr>Les artistes d’eau douce (Didier et Patrick)</vt:lpstr>
      <vt:lpstr>Les artistes d’eau douce (Didier et Patrick)</vt:lpstr>
      <vt:lpstr>Les artistes d’eau douce (Didier et Patrick)</vt:lpstr>
      <vt:lpstr>Les artistes d’eau douce (Didier et Patrick)</vt:lpstr>
      <vt:lpstr>Présentation PowerPoint</vt:lpstr>
      <vt:lpstr>Ça ira mieux demain (Muriel)</vt:lpstr>
      <vt:lpstr>Ça ira mieux demain (Muriel)</vt:lpstr>
      <vt:lpstr>Ça ira mieux demain (Muriel)</vt:lpstr>
      <vt:lpstr>Ça ira mieux demain (Muriel)</vt:lpstr>
      <vt:lpstr>Ça ira mieux demain (Muriel)</vt:lpstr>
      <vt:lpstr>Ça ira mieux demain (Muriel)</vt:lpstr>
      <vt:lpstr>Ça ira mieux demain (Muriel)</vt:lpstr>
      <vt:lpstr>Présentation PowerPoint</vt:lpstr>
      <vt:lpstr>Les feuilles mortes (Dominique)</vt:lpstr>
      <vt:lpstr>Les feuilles mortes (Dominique)</vt:lpstr>
      <vt:lpstr>Les feuilles mortes (Dominique)</vt:lpstr>
      <vt:lpstr>Les feuilles mortes (Dominique)</vt:lpstr>
      <vt:lpstr>Les feuilles mortes (Dominique)</vt:lpstr>
      <vt:lpstr>Présentation PowerPoint</vt:lpstr>
      <vt:lpstr>Les baladins (Willy)</vt:lpstr>
      <vt:lpstr>Les baladins (Willy)</vt:lpstr>
      <vt:lpstr>Love (William)</vt:lpstr>
      <vt:lpstr>Les baladins (Willy)</vt:lpstr>
      <vt:lpstr>Les baladins (Willy)</vt:lpstr>
      <vt:lpstr>Love (William)</vt:lpstr>
      <vt:lpstr>Présentation PowerPoint</vt:lpstr>
      <vt:lpstr>L-o-v-e (William)</vt:lpstr>
      <vt:lpstr>L-o-v-e (William)</vt:lpstr>
      <vt:lpstr>L-o-v-e (William)</vt:lpstr>
      <vt:lpstr>L-o-v-e (William)</vt:lpstr>
      <vt:lpstr>Présentation PowerPoint</vt:lpstr>
      <vt:lpstr>Una lacrima sul viso (Germano)</vt:lpstr>
      <vt:lpstr>Una lacrima sul viso (Germano)</vt:lpstr>
      <vt:lpstr>Una lacrima sul viso (Germano)</vt:lpstr>
      <vt:lpstr>Una lacrima sul viso (Germano)</vt:lpstr>
      <vt:lpstr>Una lacrima sul viso (Germano)</vt:lpstr>
      <vt:lpstr>Una lacrima sul viso (Germano)</vt:lpstr>
      <vt:lpstr>Una lacrima sul viso (Germano)</vt:lpstr>
      <vt:lpstr>Una lacrima sul viso (Germano)</vt:lpstr>
      <vt:lpstr>Présentation PowerPoint</vt:lpstr>
      <vt:lpstr>J’ai la mémoire qui flanche (Valérie)</vt:lpstr>
      <vt:lpstr>J’ai la mémoire qui flanche (Valérie)</vt:lpstr>
      <vt:lpstr>J’ai la mémoire qui flanche (Valérie)</vt:lpstr>
      <vt:lpstr>J’ai la mémoire qui flanche (Valérie)</vt:lpstr>
      <vt:lpstr>J’ai la mémoire qui flanche (Valérie)</vt:lpstr>
      <vt:lpstr>J’ai la mémoire qui flanche (Valérie)</vt:lpstr>
      <vt:lpstr>J’ai la mémoire qui flanche (Valérie)</vt:lpstr>
      <vt:lpstr>Présentation PowerPoint</vt:lpstr>
      <vt:lpstr>Joe le taxi (Françoise)</vt:lpstr>
      <vt:lpstr>Joe le taxi (Françoise)</vt:lpstr>
      <vt:lpstr>Joe le taxi (Françoise)</vt:lpstr>
      <vt:lpstr>Joe le taxi (Françoise)</vt:lpstr>
      <vt:lpstr>Joe le taxi (Françoise)</vt:lpstr>
      <vt:lpstr>Joe le taxi (Françoise)</vt:lpstr>
      <vt:lpstr>Présentation PowerPoint</vt:lpstr>
      <vt:lpstr>La rivière de notre enfance (William et Fred)</vt:lpstr>
      <vt:lpstr>La rivière de notre enfance (William et Fred)</vt:lpstr>
      <vt:lpstr>La rivière de notre enfance (William et Fred)</vt:lpstr>
      <vt:lpstr>La rivière de notre enfance (William et Fred)</vt:lpstr>
      <vt:lpstr>La rivière de notre enfance (William et Fred)</vt:lpstr>
      <vt:lpstr>La rivière de notre enfance (William et Fred)</vt:lpstr>
      <vt:lpstr>La rivière de notre enfance (William et Fred)</vt:lpstr>
      <vt:lpstr>Présentation PowerPoint</vt:lpstr>
      <vt:lpstr>Le sud (Mathieu)</vt:lpstr>
      <vt:lpstr>Le sud (Mathieu)</vt:lpstr>
      <vt:lpstr>Le sud (Mathieu)</vt:lpstr>
      <vt:lpstr>Le sud (Mathieu)</vt:lpstr>
      <vt:lpstr>Le sud (Mathieu)</vt:lpstr>
      <vt:lpstr>Le sud (Mathieu)</vt:lpstr>
      <vt:lpstr>Le sud (Mathieu)</vt:lpstr>
      <vt:lpstr>Présentation PowerPoint</vt:lpstr>
      <vt:lpstr>Des Buloques (Jean-Luc)</vt:lpstr>
      <vt:lpstr>Des Buloques (Jean-Luc)</vt:lpstr>
      <vt:lpstr>Des Buloques (jean-Luc)</vt:lpstr>
      <vt:lpstr>Des Buloques (Jean-Luc)</vt:lpstr>
      <vt:lpstr>Des Buloques (Jean-Luc)</vt:lpstr>
      <vt:lpstr>Des Buloques (Jean-Luc)</vt:lpstr>
      <vt:lpstr>Des Buloques (jean-Luc)</vt:lpstr>
      <vt:lpstr>Des Buloques (Jean-Luc)</vt:lpstr>
      <vt:lpstr>Présentation PowerPoint</vt:lpstr>
      <vt:lpstr>Présentation PowerPoint</vt:lpstr>
      <vt:lpstr>Présentation PowerPoint</vt:lpstr>
      <vt:lpstr>Présentation PowerPoint</vt:lpstr>
      <vt:lpstr>Présentation PowerPoint</vt:lpstr>
      <vt:lpstr>Avoir un bon copain (William)</vt:lpstr>
      <vt:lpstr>Avoir un bon copain (William)</vt:lpstr>
      <vt:lpstr>Avoir un bon copain (William)</vt:lpstr>
      <vt:lpstr>Avoir un bon copain (William)</vt:lpstr>
      <vt:lpstr>Avoir un bon copain (William)</vt:lpstr>
      <vt:lpstr>Avoir un bon copain (William)</vt:lpstr>
      <vt:lpstr>Présentation PowerPoint</vt:lpstr>
      <vt:lpstr>Aimer à perdre la raison (Mathieu)</vt:lpstr>
      <vt:lpstr>Aimer à perdre la raison (Mathieu)</vt:lpstr>
      <vt:lpstr>Aimer à perdre la raison (Mathieu)</vt:lpstr>
      <vt:lpstr>Aimer à perdre la raison (Mathieu)</vt:lpstr>
      <vt:lpstr>Aimer à perdre la raison (Mathieu)</vt:lpstr>
      <vt:lpstr>Aimer à perdre la raison (Mathieu)</vt:lpstr>
      <vt:lpstr>Présentation PowerPoint</vt:lpstr>
      <vt:lpstr>Mon amant de Saint-Jean (Muriel)</vt:lpstr>
      <vt:lpstr>Mon amant de Saint-Jean (Muriel)</vt:lpstr>
      <vt:lpstr>Mon amant de Saint-Jean (Muriel)</vt:lpstr>
      <vt:lpstr>Mon amant de Saint-Jean (Muriel)</vt:lpstr>
      <vt:lpstr>Mon amant de Saint-Jean (Muriel)</vt:lpstr>
      <vt:lpstr>Mon amant de Saint-Jean (Muriel)</vt:lpstr>
      <vt:lpstr>Mon amant de Saint-Jean (Muriel)</vt:lpstr>
      <vt:lpstr>Présentation PowerPoint</vt:lpstr>
      <vt:lpstr>Je m’sens pas belle (Françoise et Didier)</vt:lpstr>
      <vt:lpstr>Je m’sens pas belle (Françoise et Didier)</vt:lpstr>
      <vt:lpstr>Je m’sens pas belle (Françoise et Didier)</vt:lpstr>
      <vt:lpstr>Je m’sens pas belle (Françoise et Didier)</vt:lpstr>
      <vt:lpstr>Je m’sens pas belle (Françoise et Didier)</vt:lpstr>
      <vt:lpstr>Je m’sens pas belle (Françoise et Didier)</vt:lpstr>
      <vt:lpstr>Je m’sens pas belle (Françoise et Didier)</vt:lpstr>
      <vt:lpstr>Je m’sens pas belle (Françoise et Didier)</vt:lpstr>
      <vt:lpstr>Je m’sens pas belle (Françoise et Didier)</vt:lpstr>
      <vt:lpstr>Présentation PowerPoint</vt:lpstr>
      <vt:lpstr>Aux Champs-Elysées (Dominique et Patrick)</vt:lpstr>
      <vt:lpstr>Aux Champs-Elysées (Dominique et Patrick)</vt:lpstr>
      <vt:lpstr>Aux Champs-Elysées (Dominique et Patrick)</vt:lpstr>
      <vt:lpstr>Aux Champs-Elysées (Dominique et Patrick)</vt:lpstr>
      <vt:lpstr>Aux Champs-Elysées (Dominique et Patrick)</vt:lpstr>
      <vt:lpstr>Aux Champs-Elysées (Dominique et Patrick)</vt:lpstr>
      <vt:lpstr>Aux Champs-Elysées (Dominique et Patrick)</vt:lpstr>
      <vt:lpstr>Présentation PowerPoint</vt:lpstr>
      <vt:lpstr>Qu’nos Walonyie est bèle (Willy)</vt:lpstr>
      <vt:lpstr>Qu’nos Walonyie est bèle (Willy)</vt:lpstr>
      <vt:lpstr>Qu’nos Walonyie est bèle (Willy)</vt:lpstr>
      <vt:lpstr>Qu’nos Walonyie est bèle (Willy)</vt:lpstr>
      <vt:lpstr>Qu’nos Walonyie est bèle (Willy)</vt:lpstr>
      <vt:lpstr>Qu’nos Walonyie est bèle (Willy)</vt:lpstr>
      <vt:lpstr>Qu’nos Walonyie est bèle (Willy)</vt:lpstr>
      <vt:lpstr>Qu’nos Walonyie est bèle (Willy)</vt:lpstr>
      <vt:lpstr>Qu’nos Walonyie est bèle (Willy)</vt:lpstr>
      <vt:lpstr>Qu’nos Walonyie est bèle (Willy)</vt:lpstr>
      <vt:lpstr>Présentation PowerPoint</vt:lpstr>
      <vt:lpstr>Je t’aime à l’italienne (Valérie)</vt:lpstr>
      <vt:lpstr>Je t’aime à l’italienne (Valérie)</vt:lpstr>
      <vt:lpstr>Je t’aime à l’italienne (Valérie)</vt:lpstr>
      <vt:lpstr>Je t’aime à l’italienne (Valérie)</vt:lpstr>
      <vt:lpstr>Je t’aime à l’italienne (Valérie)</vt:lpstr>
      <vt:lpstr>Je t’aime à l’italienne (Valérie)</vt:lpstr>
      <vt:lpstr>Je t’aime à l’italienne (Valérie)</vt:lpstr>
      <vt:lpstr>Je t’aime à l’italienne (Valérie)</vt:lpstr>
      <vt:lpstr>Présentation PowerPoint</vt:lpstr>
      <vt:lpstr>O sole mio (Germano)</vt:lpstr>
      <vt:lpstr>O sole mio (Germano)</vt:lpstr>
      <vt:lpstr>Présentation PowerPoint</vt:lpstr>
      <vt:lpstr>O sole mio (Germano)</vt:lpstr>
      <vt:lpstr>Présentation PowerPoint</vt:lpstr>
      <vt:lpstr>Présentation PowerPoint</vt:lpstr>
      <vt:lpstr>Il est libre Max (Didier et Patrick)</vt:lpstr>
      <vt:lpstr>Il est libre Max (Didier et Patrick)</vt:lpstr>
      <vt:lpstr>Il est libre Max (Didier et Patrick)</vt:lpstr>
      <vt:lpstr>Il est libre Max (Didier et Patrick)</vt:lpstr>
      <vt:lpstr>Il est libre Max (Didier et Patrick)</vt:lpstr>
      <vt:lpstr>Il est libre Max (Didier et Patrick)</vt:lpstr>
      <vt:lpstr>Présentation PowerPoint</vt:lpstr>
      <vt:lpstr>Joue pas (Françoise et Fred)</vt:lpstr>
      <vt:lpstr>Joue pas (Françoise et Fred)</vt:lpstr>
      <vt:lpstr>Joue pas (Françoise et Fred)</vt:lpstr>
      <vt:lpstr>Joue pas (Françoise et Fred)</vt:lpstr>
      <vt:lpstr>Joue pas (Françoise et Fred)</vt:lpstr>
      <vt:lpstr>Joue pas (Françoise et Fred)</vt:lpstr>
      <vt:lpstr>Joue pas (Françoise et Fred)</vt:lpstr>
      <vt:lpstr>Joue pas (Françoise et Fred)</vt:lpstr>
      <vt:lpstr>Joue pas (Françoise et Fred)</vt:lpstr>
      <vt:lpstr>Joue pas (Françoise et Fred)</vt:lpstr>
      <vt:lpstr>Présentation PowerPoint</vt:lpstr>
      <vt:lpstr>Tennessee (Dominique)</vt:lpstr>
      <vt:lpstr>Tennessee (Dominique)</vt:lpstr>
      <vt:lpstr>Tennessee (Dominique)</vt:lpstr>
      <vt:lpstr>Tennessee (Dominique)</vt:lpstr>
      <vt:lpstr>Tennessee (Dominique)</vt:lpstr>
      <vt:lpstr>Tennessee (Dominique)</vt:lpstr>
      <vt:lpstr>Tennessee (Dominique)</vt:lpstr>
      <vt:lpstr>Tennessee (Dominique)</vt:lpstr>
      <vt:lpstr>Tennessee (Dominique)</vt:lpstr>
      <vt:lpstr>Tennessee (Dominique)</vt:lpstr>
      <vt:lpstr>Présentation PowerPoint</vt:lpstr>
      <vt:lpstr>Quatre murs et un toit (William)</vt:lpstr>
      <vt:lpstr>Quatre murs et un toit (William)</vt:lpstr>
      <vt:lpstr>Quatre murs et un toit (William)</vt:lpstr>
      <vt:lpstr>Quatre murs et un toit (William)</vt:lpstr>
      <vt:lpstr>Quatre murs et un toit (William)</vt:lpstr>
      <vt:lpstr>Quatre murs et un toit (William)</vt:lpstr>
      <vt:lpstr>Quatre murs et un toit (William)</vt:lpstr>
      <vt:lpstr>Quatre murs et un toit (William)</vt:lpstr>
      <vt:lpstr>Quatre murs et un toit (William)</vt:lpstr>
      <vt:lpstr>Présentation PowerPoint</vt:lpstr>
      <vt:lpstr>Dou-liou Dou-liou Dou-liou Saint-Tropez (Muriel et Valérie)</vt:lpstr>
      <vt:lpstr>Dou-liou Dou-liou Dou-liou Saint-Tropez (Muriel et Valérie)</vt:lpstr>
      <vt:lpstr>Dou-liou Dou-liou Dou-liou Saint-Tropez (Muriel et Valérie)</vt:lpstr>
      <vt:lpstr>Dou-liou Dou-liou Dou-liou Saint-Tropez (Muriel et Valérie)</vt:lpstr>
      <vt:lpstr>Dou-liou Dou-liou Dou-liou Saint-Tropez (Muriel et Valérie)</vt:lpstr>
      <vt:lpstr>Dou-liou Dou-liou Dou-liou Saint-Tropez (Muriel et Valérie)</vt:lpstr>
      <vt:lpstr>Dou-liou Dou-liou Dou-liou Saint-Tropez (Muriel et Valérie)</vt:lpstr>
      <vt:lpstr>Présentation PowerPoint</vt:lpstr>
      <vt:lpstr>Présentation PowerPoint</vt:lpstr>
      <vt:lpstr>Présentation PowerPoint</vt:lpstr>
      <vt:lpstr>Présentation PowerPoint</vt:lpstr>
      <vt:lpstr>Présentation PowerPoint</vt:lpstr>
      <vt:lpstr>Manhattan Kaboul (William et Françoise)</vt:lpstr>
      <vt:lpstr>Manhattan Kaboul (William et Françoise)</vt:lpstr>
      <vt:lpstr>Manhattan Kaboul (William et Françoise)</vt:lpstr>
      <vt:lpstr>Manhattan Kaboul (William et Françoise)</vt:lpstr>
      <vt:lpstr>Manhattan Kaboul (William et Françoise)</vt:lpstr>
      <vt:lpstr>Manhattan Kaboul (William et Françoise)</vt:lpstr>
      <vt:lpstr>Manhattan Kaboul (William et Françoise)</vt:lpstr>
      <vt:lpstr>Manhattan Kaboul (William et Françoise)</vt:lpstr>
      <vt:lpstr>Manhattan Kaboul (William et Françoise)</vt:lpstr>
      <vt:lpstr>Présentation PowerPoint</vt:lpstr>
      <vt:lpstr>I will survive (Dominique)</vt:lpstr>
      <vt:lpstr>I will survive (Dominique)</vt:lpstr>
      <vt:lpstr>I will survive (Dominique)</vt:lpstr>
      <vt:lpstr>I will survive (Dominique)</vt:lpstr>
      <vt:lpstr>I will survive (Dominique)</vt:lpstr>
      <vt:lpstr>I will survive (Dominique)</vt:lpstr>
      <vt:lpstr>I will survive (Dominique)</vt:lpstr>
      <vt:lpstr>I will survive (Dominique)</vt:lpstr>
      <vt:lpstr>I will survive (Dominique)</vt:lpstr>
      <vt:lpstr>I will survive (Dominique)</vt:lpstr>
      <vt:lpstr>I will survive (Dominique)</vt:lpstr>
      <vt:lpstr>I will survive (Dominique)</vt:lpstr>
      <vt:lpstr>Présentation PowerPoint</vt:lpstr>
      <vt:lpstr>Fais du feu dans la cheminée (Willy)</vt:lpstr>
      <vt:lpstr>Fais du feu dans la cheminée (Willy)</vt:lpstr>
      <vt:lpstr>Fais du feu dans la cheminée (Willy)</vt:lpstr>
      <vt:lpstr>Fais du feu dans la cheminée (Willy)</vt:lpstr>
      <vt:lpstr>Fais du feu dans la cheminée (Willy)</vt:lpstr>
      <vt:lpstr>Fais du feu dans la cheminée (Willy)</vt:lpstr>
      <vt:lpstr>Fais du feu dans la cheminée (Willy)</vt:lpstr>
      <vt:lpstr>Présentation PowerPoint</vt:lpstr>
      <vt:lpstr>Battez-vous (Françoise)</vt:lpstr>
      <vt:lpstr>Battez-vous (Françoise)</vt:lpstr>
      <vt:lpstr>Battez-vous (Françoise)</vt:lpstr>
      <vt:lpstr>Battez-vous (Françoise)</vt:lpstr>
      <vt:lpstr>Battez-vous (Françoise)</vt:lpstr>
      <vt:lpstr>Présentation PowerPoint</vt:lpstr>
      <vt:lpstr>Présentation PowerPoint</vt:lpstr>
      <vt:lpstr>Présentation PowerPoint</vt:lpstr>
      <vt:lpstr>Présentation PowerPoint</vt:lpstr>
      <vt:lpstr>Le temps de l’amour (Valérie)</vt:lpstr>
      <vt:lpstr>Le temps de l’amour (Valérie)</vt:lpstr>
      <vt:lpstr>Le temps de l’amour (Valérie)</vt:lpstr>
      <vt:lpstr>Le temps de l’amour (Valérie)</vt:lpstr>
      <vt:lpstr>Le temps de l’amour (Valérie)</vt:lpstr>
      <vt:lpstr>Le temps de l’amour (Valérie)</vt:lpstr>
      <vt:lpstr>Présentation PowerPoint</vt:lpstr>
      <vt:lpstr>Achy Breaky dance (Muriel)</vt:lpstr>
      <vt:lpstr>Achy Breaky dance (Muriel)</vt:lpstr>
      <vt:lpstr>Achy Breaky dance (Muriel)</vt:lpstr>
      <vt:lpstr>Achy Breaky dance (Muriel)</vt:lpstr>
      <vt:lpstr>Achy Breaky dance (Muriel)</vt:lpstr>
      <vt:lpstr>Achy Breaky dance (Muriel)</vt:lpstr>
      <vt:lpstr>Présentation PowerPoint</vt:lpstr>
      <vt:lpstr>Pour les enfants du monde entier (Willy)</vt:lpstr>
      <vt:lpstr>Pour les enfants du monde entier (Willy)</vt:lpstr>
      <vt:lpstr>Pour les enfants du monde entier (Willy)</vt:lpstr>
      <vt:lpstr>Pour les enfants du monde entier (Willy)</vt:lpstr>
      <vt:lpstr>Pour les enfants du monde entier (Willy)</vt:lpstr>
      <vt:lpstr>Pour les enfants du monde entier (Willy)</vt:lpstr>
      <vt:lpstr>Pour les enfants du monde entier (Willy)</vt:lpstr>
      <vt:lpstr>Pour les enfants du monde entier (Willy)</vt:lpstr>
      <vt:lpstr>Présentation PowerPoint</vt:lpstr>
      <vt:lpstr>Les filles du bord de mer (Didier et Patrick)</vt:lpstr>
      <vt:lpstr>Les filles du bord de mer (Didier et Patrick)</vt:lpstr>
      <vt:lpstr>Les filles du bord de mer (Didier et Patrick)</vt:lpstr>
      <vt:lpstr>Les filles du bord de mer (Didier et Patrick)</vt:lpstr>
      <vt:lpstr>Les filles du bord de mer (Didier et Patrick)</vt:lpstr>
      <vt:lpstr>Les filles du bord de mer (Didier et Patrick)</vt:lpstr>
      <vt:lpstr>Les filles du bord de mer (Didier et Patrick)</vt:lpstr>
      <vt:lpstr>Les filles du bord de mer (Didier et Patrick)</vt:lpstr>
      <vt:lpstr>Présentation PowerPoint</vt:lpstr>
      <vt:lpstr>L’americano (Germano)</vt:lpstr>
      <vt:lpstr>L’americano (Germano)</vt:lpstr>
      <vt:lpstr>L’americano (Germano)</vt:lpstr>
      <vt:lpstr>L’americano (Germano)</vt:lpstr>
      <vt:lpstr>L’americano (Germano)</vt:lpstr>
      <vt:lpstr>L’americano (Germano)</vt:lpstr>
      <vt:lpstr>L’americano (Germano)</vt:lpstr>
      <vt:lpstr>L’americano (Germano)</vt:lpstr>
      <vt:lpstr>L’americano (Germano)</vt:lpstr>
      <vt:lpstr>L’americano (Germano)</vt:lpstr>
      <vt:lpstr>L’americano (Germano)</vt:lpstr>
      <vt:lpstr>L’americano (Germano)</vt:lpstr>
      <vt:lpstr>L’americano (Germano)</vt:lpstr>
      <vt:lpstr>Présentation PowerPoint</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Chef, ène p’tite pinte on a swè (André Deschamps)</vt:lpstr>
      <vt:lpstr>Présentation PowerPoint</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Place des grands hommes (Muriel et Patrick)</vt:lpstr>
      <vt:lpstr>Présentation PowerPoint</vt:lpstr>
      <vt:lpstr>Les copains d’abord (Didier et Patrick)</vt:lpstr>
      <vt:lpstr>Les copains d’abord (Didier et Patrick)</vt:lpstr>
      <vt:lpstr>Les copains d’abord (Didier et Patrick)</vt:lpstr>
      <vt:lpstr>Les copains d’abord (Didier et Patrick)</vt:lpstr>
      <vt:lpstr>Les copains d’abord (Didier et Patrick)</vt:lpstr>
      <vt:lpstr>Les copains d’abord (Didier et Patrick)</vt:lpstr>
      <vt:lpstr>Les copains d’abord (Didier et Patrick)</vt:lpstr>
      <vt:lpstr>Les copains d’abord (Didier et Patrick)</vt:lpstr>
      <vt:lpstr>Les copains d’abord (Didier et Patrick)</vt:lpstr>
      <vt:lpstr>Les copains d’abord (Didier et Patrick)</vt:lpstr>
      <vt:lpstr>Présentation PowerPoint</vt:lpstr>
      <vt:lpstr>Laisse entrer le soleil (Tous)</vt:lpstr>
      <vt:lpstr>Laisse entrer le soleil (Tous)</vt:lpstr>
      <vt:lpstr>Laisse entrer le soleil (Tous)</vt:lpstr>
      <vt:lpstr>Laisse entrer le soleil (Tous)</vt:lpstr>
      <vt:lpstr>Présentation PowerPoint</vt:lpstr>
      <vt:lpstr>Pays de Charleroi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Buloques (Jean-Luc)</vt:lpstr>
      <vt:lpstr>Des Buloques (Jean-Luc)</vt:lpstr>
      <vt:lpstr>Des Buloques (jean-Luc)</vt:lpstr>
      <vt:lpstr>Des Buloques (Jean-Luc)</vt:lpstr>
      <vt:lpstr>Des Buloques (Jean-Luc)</vt:lpstr>
      <vt:lpstr>Des Buloques (Jean-Luc)</vt:lpstr>
      <vt:lpstr>Des Buloques (jean-Luc)</vt:lpstr>
      <vt:lpstr>Des Buloques (Jean-Luc)</vt:lpstr>
      <vt:lpstr>Des Buloques (jean-Luc)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papa</dc:creator>
  <cp:lastModifiedBy>JLD</cp:lastModifiedBy>
  <cp:revision>489</cp:revision>
  <cp:lastPrinted>1601-01-01T00:00:00Z</cp:lastPrinted>
  <dcterms:created xsi:type="dcterms:W3CDTF">1601-01-01T00:00:00Z</dcterms:created>
  <dcterms:modified xsi:type="dcterms:W3CDTF">2022-03-03T10:15:34Z</dcterms:modified>
</cp:coreProperties>
</file>